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 id="2147483699" r:id="rId2"/>
  </p:sldMasterIdLst>
  <p:notesMasterIdLst>
    <p:notesMasterId r:id="rId16"/>
  </p:notesMasterIdLst>
  <p:sldIdLst>
    <p:sldId id="256" r:id="rId3"/>
    <p:sldId id="257" r:id="rId4"/>
    <p:sldId id="258" r:id="rId5"/>
    <p:sldId id="259" r:id="rId6"/>
    <p:sldId id="260" r:id="rId7"/>
    <p:sldId id="261" r:id="rId8"/>
    <p:sldId id="262" r:id="rId9"/>
    <p:sldId id="263" r:id="rId10"/>
    <p:sldId id="265" r:id="rId11"/>
    <p:sldId id="268" r:id="rId12"/>
    <p:sldId id="266" r:id="rId13"/>
    <p:sldId id="264" r:id="rId14"/>
    <p:sldId id="267" r:id="rId15"/>
  </p:sldIdLst>
  <p:sldSz cx="9144000" cy="5143500" type="screen16x9"/>
  <p:notesSz cx="6858000" cy="9144000"/>
  <p:embeddedFontLst>
    <p:embeddedFont>
      <p:font typeface="Inter" panose="020B0604020202020204" charset="0"/>
      <p:regular r:id="rId17"/>
      <p:bold r:id="rId18"/>
      <p:italic r:id="rId19"/>
      <p:boldItalic r:id="rId20"/>
    </p:embeddedFont>
    <p:embeddedFont>
      <p:font typeface="Inter Light" panose="020B0604020202020204" charset="0"/>
      <p:regular r:id="rId21"/>
      <p:bold r:id="rId22"/>
      <p:italic r:id="rId23"/>
      <p:boldItalic r:id="rId24"/>
    </p:embeddedFont>
    <p:embeddedFont>
      <p:font typeface="Inter SemiBold"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varScale="1">
        <p:scale>
          <a:sx n="146" d="100"/>
          <a:sy n="146" d="100"/>
        </p:scale>
        <p:origin x="660"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4d976e65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4d976e65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4d976e650f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4d976e650f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4d976e650f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4d976e650f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4d976e650f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4d976e650f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4d976e650f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4d976e650f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4d976e650f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4d976e650f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4d976e650f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4d976e650f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4d976e650f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4d976e650f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4d976e650f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4d976e650f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4d976e650f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4d976e650f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4d976e650f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4d976e650f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4d976e650f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4d976e650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56" name="Google Shape;56;p14"/>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57" name="Google Shape;57;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8" name="Google Shape;58;p14"/>
          <p:cNvSpPr>
            <a:spLocks noGrp="1"/>
          </p:cNvSpPr>
          <p:nvPr>
            <p:ph type="pic" idx="3"/>
          </p:nvPr>
        </p:nvSpPr>
        <p:spPr>
          <a:xfrm>
            <a:off x="5039775" y="196800"/>
            <a:ext cx="3905400" cy="4749900"/>
          </a:xfrm>
          <a:prstGeom prst="roundRect">
            <a:avLst>
              <a:gd name="adj" fmla="val 2053"/>
            </a:avLst>
          </a:prstGeom>
          <a:noFill/>
          <a:ln>
            <a:noFill/>
          </a:ln>
        </p:spPr>
      </p:sp>
      <p:sp>
        <p:nvSpPr>
          <p:cNvPr id="59" name="Google Shape;59;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0" name="Google Shape;60;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61" name="Google Shape;61;p14"/>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65" name="Google Shape;65;p15"/>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66" name="Google Shape;66;p1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67" name="Google Shape;67;p15"/>
          <p:cNvSpPr>
            <a:spLocks noGrp="1"/>
          </p:cNvSpPr>
          <p:nvPr>
            <p:ph type="pic" idx="3"/>
          </p:nvPr>
        </p:nvSpPr>
        <p:spPr>
          <a:xfrm>
            <a:off x="5039775" y="196800"/>
            <a:ext cx="3905400" cy="4749900"/>
          </a:xfrm>
          <a:prstGeom prst="roundRect">
            <a:avLst>
              <a:gd name="adj" fmla="val 2053"/>
            </a:avLst>
          </a:prstGeom>
          <a:noFill/>
          <a:ln>
            <a:noFill/>
          </a:ln>
        </p:spPr>
      </p:sp>
      <p:sp>
        <p:nvSpPr>
          <p:cNvPr id="68" name="Google Shape;68;p1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9" name="Google Shape;69;p15"/>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70" name="Google Shape;70;p1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a:spLocks noGrp="1"/>
          </p:cNvSpPr>
          <p:nvPr>
            <p:ph type="pic" idx="2"/>
          </p:nvPr>
        </p:nvSpPr>
        <p:spPr>
          <a:xfrm>
            <a:off x="5039775" y="203250"/>
            <a:ext cx="3905400" cy="2298600"/>
          </a:xfrm>
          <a:prstGeom prst="roundRect">
            <a:avLst>
              <a:gd name="adj" fmla="val 2053"/>
            </a:avLst>
          </a:prstGeom>
          <a:noFill/>
          <a:ln>
            <a:noFill/>
          </a:ln>
        </p:spPr>
      </p:sp>
      <p:cxnSp>
        <p:nvCxnSpPr>
          <p:cNvPr id="73" name="Google Shape;73;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74" name="Google Shape;74;p16"/>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75" name="Google Shape;75;p16"/>
          <p:cNvSpPr>
            <a:spLocks noGrp="1"/>
          </p:cNvSpPr>
          <p:nvPr>
            <p:ph type="pic" idx="3"/>
          </p:nvPr>
        </p:nvSpPr>
        <p:spPr>
          <a:xfrm>
            <a:off x="5039775" y="2624675"/>
            <a:ext cx="3905400" cy="2298600"/>
          </a:xfrm>
          <a:prstGeom prst="roundRect">
            <a:avLst>
              <a:gd name="adj" fmla="val 2053"/>
            </a:avLst>
          </a:prstGeom>
          <a:noFill/>
          <a:ln>
            <a:noFill/>
          </a:ln>
        </p:spPr>
      </p:sp>
      <p:sp>
        <p:nvSpPr>
          <p:cNvPr id="76" name="Google Shape;76;p16"/>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77" name="Google Shape;77;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78" name="Google Shape;78;p16"/>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79" name="Google Shape;79;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80"/>
        <p:cNvGrpSpPr/>
        <p:nvPr/>
      </p:nvGrpSpPr>
      <p:grpSpPr>
        <a:xfrm>
          <a:off x="0" y="0"/>
          <a:ext cx="0" cy="0"/>
          <a:chOff x="0" y="0"/>
          <a:chExt cx="0" cy="0"/>
        </a:xfrm>
      </p:grpSpPr>
      <p:cxnSp>
        <p:nvCxnSpPr>
          <p:cNvPr id="81" name="Google Shape;81;p17"/>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82" name="Google Shape;82;p17"/>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83" name="Google Shape;83;p17"/>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84" name="Google Shape;84;p17"/>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5" name="Google Shape;85;p17"/>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17"/>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89" name="Google Shape;89;p18"/>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90" name="Google Shape;90;p18"/>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91" name="Google Shape;91;p18"/>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8"/>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3" name="Google Shape;93;p18"/>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4" name="Google Shape;94;p1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18"/>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98" name="Google Shape;98;p19"/>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99" name="Google Shape;99;p19"/>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100" name="Google Shape;100;p19"/>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1" name="Google Shape;101;p19"/>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2" name="Google Shape;102;p19"/>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3" name="Google Shape;103;p19"/>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4" name="Google Shape;104;p19"/>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05" name="Google Shape;105;p19"/>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06" name="Google Shape;106;p19"/>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107"/>
        <p:cNvGrpSpPr/>
        <p:nvPr/>
      </p:nvGrpSpPr>
      <p:grpSpPr>
        <a:xfrm>
          <a:off x="0" y="0"/>
          <a:ext cx="0" cy="0"/>
          <a:chOff x="0" y="0"/>
          <a:chExt cx="0" cy="0"/>
        </a:xfrm>
      </p:grpSpPr>
      <p:sp>
        <p:nvSpPr>
          <p:cNvPr id="108" name="Google Shape;10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09" name="Google Shape;109;p20"/>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10" name="Google Shape;110;p20"/>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11" name="Google Shape;111;p20"/>
          <p:cNvSpPr>
            <a:spLocks noGrp="1"/>
          </p:cNvSpPr>
          <p:nvPr>
            <p:ph type="pic" idx="2"/>
          </p:nvPr>
        </p:nvSpPr>
        <p:spPr>
          <a:xfrm>
            <a:off x="5039775" y="196800"/>
            <a:ext cx="3905400" cy="4749900"/>
          </a:xfrm>
          <a:prstGeom prst="roundRect">
            <a:avLst>
              <a:gd name="adj" fmla="val 2053"/>
            </a:avLst>
          </a:prstGeom>
          <a:noFill/>
          <a:ln>
            <a:noFill/>
          </a:ln>
        </p:spPr>
      </p:sp>
      <p:sp>
        <p:nvSpPr>
          <p:cNvPr id="112" name="Google Shape;112;p20"/>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13" name="Google Shape;113;p20"/>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14" name="Google Shape;114;p20"/>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15" name="Google Shape;115;p20"/>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116"/>
        <p:cNvGrpSpPr/>
        <p:nvPr/>
      </p:nvGrpSpPr>
      <p:grpSpPr>
        <a:xfrm>
          <a:off x="0" y="0"/>
          <a:ext cx="0" cy="0"/>
          <a:chOff x="0" y="0"/>
          <a:chExt cx="0" cy="0"/>
        </a:xfrm>
      </p:grpSpPr>
      <p:sp>
        <p:nvSpPr>
          <p:cNvPr id="117" name="Google Shape;117;p21"/>
          <p:cNvSpPr>
            <a:spLocks noGrp="1"/>
          </p:cNvSpPr>
          <p:nvPr>
            <p:ph type="pic" idx="2"/>
          </p:nvPr>
        </p:nvSpPr>
        <p:spPr>
          <a:xfrm>
            <a:off x="566350" y="1569300"/>
            <a:ext cx="1466400" cy="1570200"/>
          </a:xfrm>
          <a:prstGeom prst="roundRect">
            <a:avLst>
              <a:gd name="adj" fmla="val 6320"/>
            </a:avLst>
          </a:prstGeom>
          <a:noFill/>
          <a:ln>
            <a:noFill/>
          </a:ln>
        </p:spPr>
      </p:sp>
      <p:sp>
        <p:nvSpPr>
          <p:cNvPr id="118" name="Google Shape;118;p21"/>
          <p:cNvSpPr>
            <a:spLocks noGrp="1"/>
          </p:cNvSpPr>
          <p:nvPr>
            <p:ph type="pic" idx="3"/>
          </p:nvPr>
        </p:nvSpPr>
        <p:spPr>
          <a:xfrm>
            <a:off x="2588275" y="1569300"/>
            <a:ext cx="1466400" cy="1570200"/>
          </a:xfrm>
          <a:prstGeom prst="roundRect">
            <a:avLst>
              <a:gd name="adj" fmla="val 6320"/>
            </a:avLst>
          </a:prstGeom>
          <a:noFill/>
          <a:ln>
            <a:noFill/>
          </a:ln>
        </p:spPr>
      </p:sp>
      <p:sp>
        <p:nvSpPr>
          <p:cNvPr id="119" name="Google Shape;119;p21"/>
          <p:cNvSpPr>
            <a:spLocks noGrp="1"/>
          </p:cNvSpPr>
          <p:nvPr>
            <p:ph type="pic" idx="4"/>
          </p:nvPr>
        </p:nvSpPr>
        <p:spPr>
          <a:xfrm>
            <a:off x="4613113" y="1569300"/>
            <a:ext cx="1466400" cy="1570200"/>
          </a:xfrm>
          <a:prstGeom prst="roundRect">
            <a:avLst>
              <a:gd name="adj" fmla="val 6320"/>
            </a:avLst>
          </a:prstGeom>
          <a:noFill/>
          <a:ln>
            <a:noFill/>
          </a:ln>
        </p:spPr>
      </p:sp>
      <p:sp>
        <p:nvSpPr>
          <p:cNvPr id="120" name="Google Shape;120;p21"/>
          <p:cNvSpPr>
            <a:spLocks noGrp="1"/>
          </p:cNvSpPr>
          <p:nvPr>
            <p:ph type="pic" idx="5"/>
          </p:nvPr>
        </p:nvSpPr>
        <p:spPr>
          <a:xfrm>
            <a:off x="6637950" y="1569300"/>
            <a:ext cx="1466400" cy="1570200"/>
          </a:xfrm>
          <a:prstGeom prst="roundRect">
            <a:avLst>
              <a:gd name="adj" fmla="val 6320"/>
            </a:avLst>
          </a:prstGeom>
          <a:noFill/>
          <a:ln>
            <a:noFill/>
          </a:ln>
        </p:spPr>
      </p:sp>
      <p:cxnSp>
        <p:nvCxnSpPr>
          <p:cNvPr id="121" name="Google Shape;121;p2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22" name="Google Shape;122;p21"/>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23" name="Google Shape;123;p21"/>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4" name="Google Shape;124;p21"/>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5" name="Google Shape;125;p21"/>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6" name="Google Shape;126;p21"/>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7" name="Google Shape;127;p2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28" name="Google Shape;128;p21"/>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2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130"/>
        <p:cNvGrpSpPr/>
        <p:nvPr/>
      </p:nvGrpSpPr>
      <p:grpSpPr>
        <a:xfrm>
          <a:off x="0" y="0"/>
          <a:ext cx="0" cy="0"/>
          <a:chOff x="0" y="0"/>
          <a:chExt cx="0" cy="0"/>
        </a:xfrm>
      </p:grpSpPr>
      <p:sp>
        <p:nvSpPr>
          <p:cNvPr id="131" name="Google Shape;131;p2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32" name="Google Shape;132;p2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3" name="Google Shape;133;p22"/>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4" name="Google Shape;134;p22"/>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5" name="Google Shape;135;p22"/>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6" name="Google Shape;136;p22"/>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7" name="Google Shape;137;p22"/>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8" name="Google Shape;138;p22"/>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9" name="Google Shape;139;p22"/>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40" name="Google Shape;140;p2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1" name="Google Shape;141;p2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142"/>
        <p:cNvGrpSpPr/>
        <p:nvPr/>
      </p:nvGrpSpPr>
      <p:grpSpPr>
        <a:xfrm>
          <a:off x="0" y="0"/>
          <a:ext cx="0" cy="0"/>
          <a:chOff x="0" y="0"/>
          <a:chExt cx="0" cy="0"/>
        </a:xfrm>
      </p:grpSpPr>
      <p:sp>
        <p:nvSpPr>
          <p:cNvPr id="143" name="Google Shape;143;p2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44" name="Google Shape;144;p2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45" name="Google Shape;145;p23"/>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46" name="Google Shape;146;p23"/>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47" name="Google Shape;147;p23"/>
          <p:cNvCxnSpPr>
            <a:endCxn id="148"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49" name="Google Shape;149;p23"/>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50" name="Google Shape;150;p23"/>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148" name="Google Shape;148;p23"/>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51" name="Google Shape;151;p23"/>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52" name="Google Shape;152;p23"/>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53" name="Google Shape;153;p23"/>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54" name="Google Shape;154;p23"/>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5" name="Google Shape;155;p23"/>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56" name="Google Shape;156;p23"/>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7" name="Google Shape;157;p23"/>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158" name="Google Shape;158;p23"/>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59" name="Google Shape;159;p23"/>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160" name="Google Shape;160;p2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61" name="Google Shape;161;p2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162"/>
        <p:cNvGrpSpPr/>
        <p:nvPr/>
      </p:nvGrpSpPr>
      <p:grpSpPr>
        <a:xfrm>
          <a:off x="0" y="0"/>
          <a:ext cx="0" cy="0"/>
          <a:chOff x="0" y="0"/>
          <a:chExt cx="0" cy="0"/>
        </a:xfrm>
      </p:grpSpPr>
      <p:cxnSp>
        <p:nvCxnSpPr>
          <p:cNvPr id="163" name="Google Shape;163;p24"/>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4" name="Google Shape;164;p24"/>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65" name="Google Shape;165;p24"/>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66" name="Google Shape;166;p24"/>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7" name="Google Shape;167;p2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8" name="Google Shape;168;p24"/>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169"/>
        <p:cNvGrpSpPr/>
        <p:nvPr/>
      </p:nvGrpSpPr>
      <p:grpSpPr>
        <a:xfrm>
          <a:off x="0" y="0"/>
          <a:ext cx="0" cy="0"/>
          <a:chOff x="0" y="0"/>
          <a:chExt cx="0" cy="0"/>
        </a:xfrm>
      </p:grpSpPr>
      <p:sp>
        <p:nvSpPr>
          <p:cNvPr id="170" name="Google Shape;170;p25"/>
          <p:cNvSpPr>
            <a:spLocks noGrp="1"/>
          </p:cNvSpPr>
          <p:nvPr>
            <p:ph type="pic" idx="2"/>
          </p:nvPr>
        </p:nvSpPr>
        <p:spPr>
          <a:xfrm>
            <a:off x="213750" y="586950"/>
            <a:ext cx="8701800" cy="2327100"/>
          </a:xfrm>
          <a:prstGeom prst="roundRect">
            <a:avLst>
              <a:gd name="adj" fmla="val 3913"/>
            </a:avLst>
          </a:prstGeom>
          <a:noFill/>
          <a:ln>
            <a:noFill/>
          </a:ln>
        </p:spPr>
      </p:sp>
      <p:sp>
        <p:nvSpPr>
          <p:cNvPr id="171" name="Google Shape;171;p25"/>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72" name="Google Shape;172;p2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73" name="Google Shape;173;p25"/>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74" name="Google Shape;174;p2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75" name="Google Shape;175;p2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176"/>
        <p:cNvGrpSpPr/>
        <p:nvPr/>
      </p:nvGrpSpPr>
      <p:grpSpPr>
        <a:xfrm>
          <a:off x="0" y="0"/>
          <a:ext cx="0" cy="0"/>
          <a:chOff x="0" y="0"/>
          <a:chExt cx="0" cy="0"/>
        </a:xfrm>
      </p:grpSpPr>
      <p:sp>
        <p:nvSpPr>
          <p:cNvPr id="177" name="Google Shape;177;p26"/>
          <p:cNvSpPr>
            <a:spLocks noGrp="1"/>
          </p:cNvSpPr>
          <p:nvPr>
            <p:ph type="pic" idx="2"/>
          </p:nvPr>
        </p:nvSpPr>
        <p:spPr>
          <a:xfrm>
            <a:off x="6445900" y="626975"/>
            <a:ext cx="1932900" cy="2070000"/>
          </a:xfrm>
          <a:prstGeom prst="roundRect">
            <a:avLst>
              <a:gd name="adj" fmla="val 5387"/>
            </a:avLst>
          </a:prstGeom>
          <a:noFill/>
          <a:ln>
            <a:noFill/>
          </a:ln>
        </p:spPr>
      </p:sp>
      <p:sp>
        <p:nvSpPr>
          <p:cNvPr id="178" name="Google Shape;178;p26"/>
          <p:cNvSpPr>
            <a:spLocks noGrp="1"/>
          </p:cNvSpPr>
          <p:nvPr>
            <p:ph type="pic" idx="3"/>
          </p:nvPr>
        </p:nvSpPr>
        <p:spPr>
          <a:xfrm>
            <a:off x="4210025" y="626975"/>
            <a:ext cx="1932900" cy="2070000"/>
          </a:xfrm>
          <a:prstGeom prst="roundRect">
            <a:avLst>
              <a:gd name="adj" fmla="val 5387"/>
            </a:avLst>
          </a:prstGeom>
          <a:noFill/>
          <a:ln>
            <a:noFill/>
          </a:ln>
        </p:spPr>
      </p:sp>
      <p:cxnSp>
        <p:nvCxnSpPr>
          <p:cNvPr id="179" name="Google Shape;179;p2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80" name="Google Shape;180;p26"/>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81" name="Google Shape;181;p26"/>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82" name="Google Shape;182;p26"/>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3" name="Google Shape;183;p26"/>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84" name="Google Shape;184;p26"/>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5" name="Google Shape;185;p26"/>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86" name="Google Shape;186;p2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87" name="Google Shape;187;p26"/>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88" name="Google Shape;188;p2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189"/>
        <p:cNvGrpSpPr/>
        <p:nvPr/>
      </p:nvGrpSpPr>
      <p:grpSpPr>
        <a:xfrm>
          <a:off x="0" y="0"/>
          <a:ext cx="0" cy="0"/>
          <a:chOff x="0" y="0"/>
          <a:chExt cx="0" cy="0"/>
        </a:xfrm>
      </p:grpSpPr>
      <p:cxnSp>
        <p:nvCxnSpPr>
          <p:cNvPr id="190" name="Google Shape;190;p2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91" name="Google Shape;191;p27"/>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92" name="Google Shape;192;p27"/>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3" name="Google Shape;193;p27"/>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94" name="Google Shape;194;p27"/>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5" name="Google Shape;195;p27"/>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96" name="Google Shape;196;p27"/>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7" name="Google Shape;197;p27"/>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98" name="Google Shape;198;p27"/>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9" name="Google Shape;199;p27"/>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00" name="Google Shape;200;p27"/>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01" name="Google Shape;201;p27"/>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02" name="Google Shape;202;p27"/>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03" name="Google Shape;203;p27"/>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04" name="Google Shape;204;p2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05" name="Google Shape;205;p27"/>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06" name="Google Shape;206;p2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09" name="Google Shape;209;p2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10" name="Google Shape;210;p28"/>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211" name="Google Shape;211;p28"/>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212" name="Google Shape;212;p2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13" name="Google Shape;213;p28"/>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14" name="Google Shape;214;p2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215"/>
        <p:cNvGrpSpPr/>
        <p:nvPr/>
      </p:nvGrpSpPr>
      <p:grpSpPr>
        <a:xfrm>
          <a:off x="0" y="0"/>
          <a:ext cx="0" cy="0"/>
          <a:chOff x="0" y="0"/>
          <a:chExt cx="0" cy="0"/>
        </a:xfrm>
      </p:grpSpPr>
      <p:sp>
        <p:nvSpPr>
          <p:cNvPr id="216" name="Google Shape;216;p29"/>
          <p:cNvSpPr>
            <a:spLocks noGrp="1"/>
          </p:cNvSpPr>
          <p:nvPr>
            <p:ph type="pic" idx="2"/>
          </p:nvPr>
        </p:nvSpPr>
        <p:spPr>
          <a:xfrm>
            <a:off x="211850" y="203250"/>
            <a:ext cx="4292400" cy="4737000"/>
          </a:xfrm>
          <a:prstGeom prst="roundRect">
            <a:avLst>
              <a:gd name="adj" fmla="val 3358"/>
            </a:avLst>
          </a:prstGeom>
          <a:noFill/>
          <a:ln>
            <a:noFill/>
          </a:ln>
        </p:spPr>
      </p:sp>
      <p:sp>
        <p:nvSpPr>
          <p:cNvPr id="217" name="Google Shape;217;p29"/>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218"/>
        <p:cNvGrpSpPr/>
        <p:nvPr/>
      </p:nvGrpSpPr>
      <p:grpSpPr>
        <a:xfrm>
          <a:off x="0" y="0"/>
          <a:ext cx="0" cy="0"/>
          <a:chOff x="0" y="0"/>
          <a:chExt cx="0" cy="0"/>
        </a:xfrm>
      </p:grpSpPr>
      <p:sp>
        <p:nvSpPr>
          <p:cNvPr id="219" name="Google Shape;219;p30"/>
          <p:cNvSpPr>
            <a:spLocks noGrp="1"/>
          </p:cNvSpPr>
          <p:nvPr>
            <p:ph type="pic" idx="2"/>
          </p:nvPr>
        </p:nvSpPr>
        <p:spPr>
          <a:xfrm>
            <a:off x="4014725" y="557375"/>
            <a:ext cx="1374300" cy="1471500"/>
          </a:xfrm>
          <a:prstGeom prst="roundRect">
            <a:avLst>
              <a:gd name="adj" fmla="val 7582"/>
            </a:avLst>
          </a:prstGeom>
          <a:noFill/>
          <a:ln>
            <a:noFill/>
          </a:ln>
        </p:spPr>
      </p:sp>
      <p:sp>
        <p:nvSpPr>
          <p:cNvPr id="220" name="Google Shape;220;p30"/>
          <p:cNvSpPr>
            <a:spLocks noGrp="1"/>
          </p:cNvSpPr>
          <p:nvPr>
            <p:ph type="pic" idx="3"/>
          </p:nvPr>
        </p:nvSpPr>
        <p:spPr>
          <a:xfrm>
            <a:off x="5688575" y="557375"/>
            <a:ext cx="1374300" cy="1471500"/>
          </a:xfrm>
          <a:prstGeom prst="roundRect">
            <a:avLst>
              <a:gd name="adj" fmla="val 7582"/>
            </a:avLst>
          </a:prstGeom>
          <a:noFill/>
          <a:ln>
            <a:noFill/>
          </a:ln>
        </p:spPr>
      </p:sp>
      <p:sp>
        <p:nvSpPr>
          <p:cNvPr id="221" name="Google Shape;221;p30"/>
          <p:cNvSpPr>
            <a:spLocks noGrp="1"/>
          </p:cNvSpPr>
          <p:nvPr>
            <p:ph type="pic" idx="4"/>
          </p:nvPr>
        </p:nvSpPr>
        <p:spPr>
          <a:xfrm>
            <a:off x="7362425" y="557375"/>
            <a:ext cx="1374300" cy="1471500"/>
          </a:xfrm>
          <a:prstGeom prst="roundRect">
            <a:avLst>
              <a:gd name="adj" fmla="val 7582"/>
            </a:avLst>
          </a:prstGeom>
          <a:noFill/>
          <a:ln>
            <a:noFill/>
          </a:ln>
        </p:spPr>
      </p:sp>
      <p:sp>
        <p:nvSpPr>
          <p:cNvPr id="222" name="Google Shape;222;p30"/>
          <p:cNvSpPr>
            <a:spLocks noGrp="1"/>
          </p:cNvSpPr>
          <p:nvPr>
            <p:ph type="pic" idx="5"/>
          </p:nvPr>
        </p:nvSpPr>
        <p:spPr>
          <a:xfrm>
            <a:off x="4014725" y="2644475"/>
            <a:ext cx="1374300" cy="1471500"/>
          </a:xfrm>
          <a:prstGeom prst="roundRect">
            <a:avLst>
              <a:gd name="adj" fmla="val 7582"/>
            </a:avLst>
          </a:prstGeom>
          <a:noFill/>
          <a:ln>
            <a:noFill/>
          </a:ln>
        </p:spPr>
      </p:sp>
      <p:sp>
        <p:nvSpPr>
          <p:cNvPr id="223" name="Google Shape;223;p30"/>
          <p:cNvSpPr>
            <a:spLocks noGrp="1"/>
          </p:cNvSpPr>
          <p:nvPr>
            <p:ph type="pic" idx="6"/>
          </p:nvPr>
        </p:nvSpPr>
        <p:spPr>
          <a:xfrm>
            <a:off x="5688575" y="2644475"/>
            <a:ext cx="1374300" cy="1471500"/>
          </a:xfrm>
          <a:prstGeom prst="roundRect">
            <a:avLst>
              <a:gd name="adj" fmla="val 7582"/>
            </a:avLst>
          </a:prstGeom>
          <a:noFill/>
          <a:ln>
            <a:noFill/>
          </a:ln>
        </p:spPr>
      </p:sp>
      <p:sp>
        <p:nvSpPr>
          <p:cNvPr id="224" name="Google Shape;224;p30"/>
          <p:cNvSpPr>
            <a:spLocks noGrp="1"/>
          </p:cNvSpPr>
          <p:nvPr>
            <p:ph type="pic" idx="7"/>
          </p:nvPr>
        </p:nvSpPr>
        <p:spPr>
          <a:xfrm>
            <a:off x="7362425" y="2644475"/>
            <a:ext cx="1374300" cy="1471500"/>
          </a:xfrm>
          <a:prstGeom prst="roundRect">
            <a:avLst>
              <a:gd name="adj" fmla="val 7582"/>
            </a:avLst>
          </a:prstGeom>
          <a:noFill/>
          <a:ln>
            <a:noFill/>
          </a:ln>
        </p:spPr>
      </p:sp>
      <p:cxnSp>
        <p:nvCxnSpPr>
          <p:cNvPr id="225" name="Google Shape;225;p30"/>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26" name="Google Shape;226;p30"/>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227" name="Google Shape;227;p30"/>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28" name="Google Shape;228;p30"/>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29" name="Google Shape;229;p30"/>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0" name="Google Shape;230;p30"/>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1" name="Google Shape;231;p30"/>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2" name="Google Shape;232;p30"/>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3" name="Google Shape;233;p30"/>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4" name="Google Shape;234;p30"/>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5" name="Google Shape;235;p30"/>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36" name="Google Shape;236;p30"/>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37" name="Google Shape;237;p30"/>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238"/>
        <p:cNvGrpSpPr/>
        <p:nvPr/>
      </p:nvGrpSpPr>
      <p:grpSpPr>
        <a:xfrm>
          <a:off x="0" y="0"/>
          <a:ext cx="0" cy="0"/>
          <a:chOff x="0" y="0"/>
          <a:chExt cx="0" cy="0"/>
        </a:xfrm>
      </p:grpSpPr>
      <p:sp>
        <p:nvSpPr>
          <p:cNvPr id="239" name="Google Shape;239;p31"/>
          <p:cNvSpPr>
            <a:spLocks noGrp="1"/>
          </p:cNvSpPr>
          <p:nvPr>
            <p:ph type="pic" idx="2"/>
          </p:nvPr>
        </p:nvSpPr>
        <p:spPr>
          <a:xfrm>
            <a:off x="228625" y="592625"/>
            <a:ext cx="2205000" cy="1215600"/>
          </a:xfrm>
          <a:prstGeom prst="roundRect">
            <a:avLst>
              <a:gd name="adj" fmla="val 3655"/>
            </a:avLst>
          </a:prstGeom>
          <a:noFill/>
          <a:ln>
            <a:noFill/>
          </a:ln>
        </p:spPr>
      </p:sp>
      <p:sp>
        <p:nvSpPr>
          <p:cNvPr id="240" name="Google Shape;240;p31"/>
          <p:cNvSpPr>
            <a:spLocks noGrp="1"/>
          </p:cNvSpPr>
          <p:nvPr>
            <p:ph type="pic" idx="3"/>
          </p:nvPr>
        </p:nvSpPr>
        <p:spPr>
          <a:xfrm>
            <a:off x="3931925" y="592625"/>
            <a:ext cx="2205000" cy="1215600"/>
          </a:xfrm>
          <a:prstGeom prst="roundRect">
            <a:avLst>
              <a:gd name="adj" fmla="val 3655"/>
            </a:avLst>
          </a:prstGeom>
          <a:noFill/>
          <a:ln>
            <a:noFill/>
          </a:ln>
        </p:spPr>
      </p:sp>
      <p:sp>
        <p:nvSpPr>
          <p:cNvPr id="241" name="Google Shape;241;p31"/>
          <p:cNvSpPr>
            <a:spLocks noGrp="1"/>
          </p:cNvSpPr>
          <p:nvPr>
            <p:ph type="pic" idx="4"/>
          </p:nvPr>
        </p:nvSpPr>
        <p:spPr>
          <a:xfrm>
            <a:off x="7635600" y="592625"/>
            <a:ext cx="1135200" cy="1215600"/>
          </a:xfrm>
          <a:prstGeom prst="roundRect">
            <a:avLst>
              <a:gd name="adj" fmla="val 3655"/>
            </a:avLst>
          </a:prstGeom>
          <a:noFill/>
          <a:ln>
            <a:noFill/>
          </a:ln>
        </p:spPr>
      </p:sp>
      <p:sp>
        <p:nvSpPr>
          <p:cNvPr id="242" name="Google Shape;242;p31"/>
          <p:cNvSpPr>
            <a:spLocks noGrp="1"/>
          </p:cNvSpPr>
          <p:nvPr>
            <p:ph type="pic" idx="5"/>
          </p:nvPr>
        </p:nvSpPr>
        <p:spPr>
          <a:xfrm>
            <a:off x="2575300" y="593225"/>
            <a:ext cx="1215000" cy="1215000"/>
          </a:xfrm>
          <a:prstGeom prst="ellipse">
            <a:avLst/>
          </a:prstGeom>
          <a:noFill/>
          <a:ln>
            <a:noFill/>
          </a:ln>
        </p:spPr>
      </p:sp>
      <p:sp>
        <p:nvSpPr>
          <p:cNvPr id="243" name="Google Shape;243;p31"/>
          <p:cNvSpPr>
            <a:spLocks noGrp="1"/>
          </p:cNvSpPr>
          <p:nvPr>
            <p:ph type="pic" idx="6"/>
          </p:nvPr>
        </p:nvSpPr>
        <p:spPr>
          <a:xfrm>
            <a:off x="6278800" y="593225"/>
            <a:ext cx="1215000" cy="1215000"/>
          </a:xfrm>
          <a:prstGeom prst="ellipse">
            <a:avLst/>
          </a:prstGeom>
          <a:noFill/>
          <a:ln>
            <a:noFill/>
          </a:ln>
        </p:spPr>
      </p:sp>
      <p:sp>
        <p:nvSpPr>
          <p:cNvPr id="244" name="Google Shape;244;p31"/>
          <p:cNvSpPr>
            <a:spLocks noGrp="1"/>
          </p:cNvSpPr>
          <p:nvPr>
            <p:ph type="pic" idx="7"/>
          </p:nvPr>
        </p:nvSpPr>
        <p:spPr>
          <a:xfrm>
            <a:off x="228613" y="1964250"/>
            <a:ext cx="1215000" cy="1215000"/>
          </a:xfrm>
          <a:prstGeom prst="ellipse">
            <a:avLst/>
          </a:prstGeom>
          <a:noFill/>
          <a:ln>
            <a:noFill/>
          </a:ln>
        </p:spPr>
      </p:sp>
      <p:sp>
        <p:nvSpPr>
          <p:cNvPr id="245" name="Google Shape;245;p31"/>
          <p:cNvSpPr>
            <a:spLocks noGrp="1"/>
          </p:cNvSpPr>
          <p:nvPr>
            <p:ph type="pic" idx="8"/>
          </p:nvPr>
        </p:nvSpPr>
        <p:spPr>
          <a:xfrm>
            <a:off x="1545425" y="1963950"/>
            <a:ext cx="2205000" cy="1215600"/>
          </a:xfrm>
          <a:prstGeom prst="roundRect">
            <a:avLst>
              <a:gd name="adj" fmla="val 3655"/>
            </a:avLst>
          </a:prstGeom>
          <a:noFill/>
          <a:ln>
            <a:noFill/>
          </a:ln>
        </p:spPr>
      </p:sp>
      <p:sp>
        <p:nvSpPr>
          <p:cNvPr id="246" name="Google Shape;246;p31"/>
          <p:cNvSpPr>
            <a:spLocks noGrp="1"/>
          </p:cNvSpPr>
          <p:nvPr>
            <p:ph type="pic" idx="9"/>
          </p:nvPr>
        </p:nvSpPr>
        <p:spPr>
          <a:xfrm>
            <a:off x="3932063" y="1963950"/>
            <a:ext cx="1135200" cy="1215600"/>
          </a:xfrm>
          <a:prstGeom prst="roundRect">
            <a:avLst>
              <a:gd name="adj" fmla="val 3655"/>
            </a:avLst>
          </a:prstGeom>
          <a:noFill/>
          <a:ln>
            <a:noFill/>
          </a:ln>
        </p:spPr>
      </p:sp>
      <p:sp>
        <p:nvSpPr>
          <p:cNvPr id="247" name="Google Shape;247;p31"/>
          <p:cNvSpPr>
            <a:spLocks noGrp="1"/>
          </p:cNvSpPr>
          <p:nvPr>
            <p:ph type="pic" idx="13"/>
          </p:nvPr>
        </p:nvSpPr>
        <p:spPr>
          <a:xfrm>
            <a:off x="5248888" y="1963950"/>
            <a:ext cx="2205000" cy="1215600"/>
          </a:xfrm>
          <a:prstGeom prst="roundRect">
            <a:avLst>
              <a:gd name="adj" fmla="val 3655"/>
            </a:avLst>
          </a:prstGeom>
          <a:noFill/>
          <a:ln>
            <a:noFill/>
          </a:ln>
        </p:spPr>
      </p:sp>
      <p:sp>
        <p:nvSpPr>
          <p:cNvPr id="248" name="Google Shape;248;p31"/>
          <p:cNvSpPr>
            <a:spLocks noGrp="1"/>
          </p:cNvSpPr>
          <p:nvPr>
            <p:ph type="pic" idx="14"/>
          </p:nvPr>
        </p:nvSpPr>
        <p:spPr>
          <a:xfrm>
            <a:off x="7555713" y="1964250"/>
            <a:ext cx="1215000" cy="1215000"/>
          </a:xfrm>
          <a:prstGeom prst="ellipse">
            <a:avLst/>
          </a:prstGeom>
          <a:noFill/>
          <a:ln>
            <a:noFill/>
          </a:ln>
        </p:spPr>
      </p:sp>
      <p:sp>
        <p:nvSpPr>
          <p:cNvPr id="249" name="Google Shape;249;p31"/>
          <p:cNvSpPr>
            <a:spLocks noGrp="1"/>
          </p:cNvSpPr>
          <p:nvPr>
            <p:ph type="pic" idx="15"/>
          </p:nvPr>
        </p:nvSpPr>
        <p:spPr>
          <a:xfrm>
            <a:off x="228625" y="3335275"/>
            <a:ext cx="2205000" cy="1215600"/>
          </a:xfrm>
          <a:prstGeom prst="roundRect">
            <a:avLst>
              <a:gd name="adj" fmla="val 3655"/>
            </a:avLst>
          </a:prstGeom>
          <a:noFill/>
          <a:ln>
            <a:noFill/>
          </a:ln>
        </p:spPr>
      </p:sp>
      <p:sp>
        <p:nvSpPr>
          <p:cNvPr id="250" name="Google Shape;250;p31"/>
          <p:cNvSpPr>
            <a:spLocks noGrp="1"/>
          </p:cNvSpPr>
          <p:nvPr>
            <p:ph type="pic" idx="16"/>
          </p:nvPr>
        </p:nvSpPr>
        <p:spPr>
          <a:xfrm>
            <a:off x="3931925" y="3335275"/>
            <a:ext cx="2205000" cy="1215600"/>
          </a:xfrm>
          <a:prstGeom prst="roundRect">
            <a:avLst>
              <a:gd name="adj" fmla="val 3655"/>
            </a:avLst>
          </a:prstGeom>
          <a:noFill/>
          <a:ln>
            <a:noFill/>
          </a:ln>
        </p:spPr>
      </p:sp>
      <p:sp>
        <p:nvSpPr>
          <p:cNvPr id="251" name="Google Shape;251;p31"/>
          <p:cNvSpPr>
            <a:spLocks noGrp="1"/>
          </p:cNvSpPr>
          <p:nvPr>
            <p:ph type="pic" idx="17"/>
          </p:nvPr>
        </p:nvSpPr>
        <p:spPr>
          <a:xfrm>
            <a:off x="7635600" y="3335275"/>
            <a:ext cx="1135200" cy="1215600"/>
          </a:xfrm>
          <a:prstGeom prst="roundRect">
            <a:avLst>
              <a:gd name="adj" fmla="val 3655"/>
            </a:avLst>
          </a:prstGeom>
          <a:noFill/>
          <a:ln>
            <a:noFill/>
          </a:ln>
        </p:spPr>
      </p:sp>
      <p:sp>
        <p:nvSpPr>
          <p:cNvPr id="252" name="Google Shape;252;p31"/>
          <p:cNvSpPr>
            <a:spLocks noGrp="1"/>
          </p:cNvSpPr>
          <p:nvPr>
            <p:ph type="pic" idx="18"/>
          </p:nvPr>
        </p:nvSpPr>
        <p:spPr>
          <a:xfrm>
            <a:off x="2575300" y="3335875"/>
            <a:ext cx="1215000" cy="1215000"/>
          </a:xfrm>
          <a:prstGeom prst="ellipse">
            <a:avLst/>
          </a:prstGeom>
          <a:noFill/>
          <a:ln>
            <a:noFill/>
          </a:ln>
        </p:spPr>
      </p:sp>
      <p:sp>
        <p:nvSpPr>
          <p:cNvPr id="253" name="Google Shape;253;p31"/>
          <p:cNvSpPr>
            <a:spLocks noGrp="1"/>
          </p:cNvSpPr>
          <p:nvPr>
            <p:ph type="pic" idx="19"/>
          </p:nvPr>
        </p:nvSpPr>
        <p:spPr>
          <a:xfrm>
            <a:off x="6278800" y="3335875"/>
            <a:ext cx="1215000" cy="1215000"/>
          </a:xfrm>
          <a:prstGeom prst="ellipse">
            <a:avLst/>
          </a:prstGeom>
          <a:noFill/>
          <a:ln>
            <a:noFill/>
          </a:ln>
        </p:spPr>
      </p:sp>
      <p:sp>
        <p:nvSpPr>
          <p:cNvPr id="254" name="Google Shape;254;p31"/>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55" name="Google Shape;255;p3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56" name="Google Shape;256;p3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7" name="Google Shape;257;p3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58"/>
        <p:cNvGrpSpPr/>
        <p:nvPr/>
      </p:nvGrpSpPr>
      <p:grpSpPr>
        <a:xfrm>
          <a:off x="0" y="0"/>
          <a:ext cx="0" cy="0"/>
          <a:chOff x="0" y="0"/>
          <a:chExt cx="0" cy="0"/>
        </a:xfrm>
      </p:grpSpPr>
      <p:sp>
        <p:nvSpPr>
          <p:cNvPr id="259" name="Google Shape;259;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0" name="Google Shape;260;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61" name="Google Shape;26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4" name="Google Shape;26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7" name="Google Shape;26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8" name="Google Shape;26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1" name="Google Shape;271;p3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2" name="Google Shape;272;p3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 name="Google Shape;27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6" name="Google Shape;27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9" name="Google Shape;279;p3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0" name="Google Shape;28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83" name="Google Shape;28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284"/>
        <p:cNvGrpSpPr/>
        <p:nvPr/>
      </p:nvGrpSpPr>
      <p:grpSpPr>
        <a:xfrm>
          <a:off x="0" y="0"/>
          <a:ext cx="0" cy="0"/>
          <a:chOff x="0" y="0"/>
          <a:chExt cx="0" cy="0"/>
        </a:xfrm>
      </p:grpSpPr>
      <p:sp>
        <p:nvSpPr>
          <p:cNvPr id="285" name="Google Shape;285;p3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87" name="Google Shape;287;p3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88" name="Google Shape;288;p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9" name="Google Shape;28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90"/>
        <p:cNvGrpSpPr/>
        <p:nvPr/>
      </p:nvGrpSpPr>
      <p:grpSpPr>
        <a:xfrm>
          <a:off x="0" y="0"/>
          <a:ext cx="0" cy="0"/>
          <a:chOff x="0" y="0"/>
          <a:chExt cx="0" cy="0"/>
        </a:xfrm>
      </p:grpSpPr>
      <p:sp>
        <p:nvSpPr>
          <p:cNvPr id="291" name="Google Shape;291;p4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292" name="Google Shape;29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93"/>
        <p:cNvGrpSpPr/>
        <p:nvPr/>
      </p:nvGrpSpPr>
      <p:grpSpPr>
        <a:xfrm>
          <a:off x="0" y="0"/>
          <a:ext cx="0" cy="0"/>
          <a:chOff x="0" y="0"/>
          <a:chExt cx="0" cy="0"/>
        </a:xfrm>
      </p:grpSpPr>
      <p:sp>
        <p:nvSpPr>
          <p:cNvPr id="294" name="Google Shape;294;p4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95" name="Google Shape;295;p4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296" name="Google Shape;29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97"/>
        <p:cNvGrpSpPr/>
        <p:nvPr/>
      </p:nvGrpSpPr>
      <p:grpSpPr>
        <a:xfrm>
          <a:off x="0" y="0"/>
          <a:ext cx="0" cy="0"/>
          <a:chOff x="0" y="0"/>
          <a:chExt cx="0" cy="0"/>
        </a:xfrm>
      </p:grpSpPr>
      <p:sp>
        <p:nvSpPr>
          <p:cNvPr id="298" name="Google Shape;29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1" name="Google Shape;30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4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3" name="Google Shape;303;p4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4" name="Google Shape;304;p4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5" name="Google Shape;305;p4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6" name="Google Shape;306;p4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7" name="Google Shape;307;p4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0" name="Google Shape;310;p4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1" name="Google Shape;311;p44"/>
          <p:cNvSpPr>
            <a:spLocks noGrp="1"/>
          </p:cNvSpPr>
          <p:nvPr>
            <p:ph type="pic" idx="2"/>
          </p:nvPr>
        </p:nvSpPr>
        <p:spPr>
          <a:xfrm>
            <a:off x="4992024" y="1152775"/>
            <a:ext cx="3840300" cy="3416400"/>
          </a:xfrm>
          <a:prstGeom prst="rect">
            <a:avLst/>
          </a:prstGeom>
          <a:noFill/>
          <a:ln>
            <a:noFill/>
          </a:ln>
        </p:spPr>
      </p:sp>
      <p:sp>
        <p:nvSpPr>
          <p:cNvPr id="312" name="Google Shape;31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313"/>
        <p:cNvGrpSpPr/>
        <p:nvPr/>
      </p:nvGrpSpPr>
      <p:grpSpPr>
        <a:xfrm>
          <a:off x="0" y="0"/>
          <a:ext cx="0" cy="0"/>
          <a:chOff x="0" y="0"/>
          <a:chExt cx="0" cy="0"/>
        </a:xfrm>
      </p:grpSpPr>
      <p:sp>
        <p:nvSpPr>
          <p:cNvPr id="314" name="Google Shape;31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5" name="Google Shape;315;p4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16" name="Google Shape;316;p4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7" name="Google Shape;317;p4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8" name="Google Shape;318;p4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19" name="Google Shape;319;p4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320"/>
        <p:cNvGrpSpPr/>
        <p:nvPr/>
      </p:nvGrpSpPr>
      <p:grpSpPr>
        <a:xfrm>
          <a:off x="0" y="0"/>
          <a:ext cx="0" cy="0"/>
          <a:chOff x="0" y="0"/>
          <a:chExt cx="0" cy="0"/>
        </a:xfrm>
      </p:grpSpPr>
      <p:sp>
        <p:nvSpPr>
          <p:cNvPr id="321" name="Google Shape;32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2" name="Google Shape;322;p4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3" name="Google Shape;323;p4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4" name="Google Shape;324;p4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5" name="Google Shape;325;p4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26" name="Google Shape;326;p4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27" name="Google Shape;327;p4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28" name="Google Shape;328;p4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329"/>
        <p:cNvGrpSpPr/>
        <p:nvPr/>
      </p:nvGrpSpPr>
      <p:grpSpPr>
        <a:xfrm>
          <a:off x="0" y="0"/>
          <a:ext cx="0" cy="0"/>
          <a:chOff x="0" y="0"/>
          <a:chExt cx="0" cy="0"/>
        </a:xfrm>
      </p:grpSpPr>
      <p:sp>
        <p:nvSpPr>
          <p:cNvPr id="330" name="Google Shape;33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31" name="Google Shape;331;p4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2" name="Google Shape;332;p4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3" name="Google Shape;333;p4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4" name="Google Shape;334;p4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5" name="Google Shape;335;p4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36" name="Google Shape;336;p4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7" name="Google Shape;337;p4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8" name="Google Shape;338;p4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9" name="Google Shape;339;p4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42" name="Google Shape;34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3" name="Google Shape;343;p4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344"/>
        <p:cNvGrpSpPr/>
        <p:nvPr/>
      </p:nvGrpSpPr>
      <p:grpSpPr>
        <a:xfrm>
          <a:off x="0" y="0"/>
          <a:ext cx="0" cy="0"/>
          <a:chOff x="0" y="0"/>
          <a:chExt cx="0" cy="0"/>
        </a:xfrm>
      </p:grpSpPr>
      <p:sp>
        <p:nvSpPr>
          <p:cNvPr id="345" name="Google Shape;345;p4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6" name="Google Shape;346;p49"/>
          <p:cNvSpPr>
            <a:spLocks noGrp="1"/>
          </p:cNvSpPr>
          <p:nvPr>
            <p:ph type="pic" idx="2"/>
          </p:nvPr>
        </p:nvSpPr>
        <p:spPr>
          <a:xfrm>
            <a:off x="4804825" y="1133300"/>
            <a:ext cx="4027500" cy="2392800"/>
          </a:xfrm>
          <a:prstGeom prst="rect">
            <a:avLst/>
          </a:prstGeom>
          <a:noFill/>
          <a:ln>
            <a:noFill/>
          </a:ln>
        </p:spPr>
      </p:sp>
      <p:sp>
        <p:nvSpPr>
          <p:cNvPr id="347" name="Google Shape;347;p49"/>
          <p:cNvSpPr>
            <a:spLocks noGrp="1"/>
          </p:cNvSpPr>
          <p:nvPr>
            <p:ph type="pic" idx="3"/>
          </p:nvPr>
        </p:nvSpPr>
        <p:spPr>
          <a:xfrm>
            <a:off x="311725" y="1133300"/>
            <a:ext cx="4027500" cy="2392800"/>
          </a:xfrm>
          <a:prstGeom prst="rect">
            <a:avLst/>
          </a:prstGeom>
          <a:noFill/>
          <a:ln>
            <a:noFill/>
          </a:ln>
        </p:spPr>
      </p:sp>
      <p:sp>
        <p:nvSpPr>
          <p:cNvPr id="348" name="Google Shape;348;p4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9" name="Google Shape;34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0" name="Google Shape;35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51" name="Google Shape;351;p4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52" name="Google Shape;352;p4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53"/>
        <p:cNvGrpSpPr/>
        <p:nvPr/>
      </p:nvGrpSpPr>
      <p:grpSpPr>
        <a:xfrm>
          <a:off x="0" y="0"/>
          <a:ext cx="0" cy="0"/>
          <a:chOff x="0" y="0"/>
          <a:chExt cx="0" cy="0"/>
        </a:xfrm>
      </p:grpSpPr>
      <p:sp>
        <p:nvSpPr>
          <p:cNvPr id="354" name="Google Shape;354;p5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5" name="Google Shape;355;p50"/>
          <p:cNvSpPr>
            <a:spLocks noGrp="1"/>
          </p:cNvSpPr>
          <p:nvPr>
            <p:ph type="pic" idx="2"/>
          </p:nvPr>
        </p:nvSpPr>
        <p:spPr>
          <a:xfrm>
            <a:off x="6205225" y="1128325"/>
            <a:ext cx="2627100" cy="2273100"/>
          </a:xfrm>
          <a:prstGeom prst="rect">
            <a:avLst/>
          </a:prstGeom>
          <a:noFill/>
          <a:ln>
            <a:noFill/>
          </a:ln>
        </p:spPr>
      </p:sp>
      <p:sp>
        <p:nvSpPr>
          <p:cNvPr id="356" name="Google Shape;356;p50"/>
          <p:cNvSpPr>
            <a:spLocks noGrp="1"/>
          </p:cNvSpPr>
          <p:nvPr>
            <p:ph type="pic" idx="3"/>
          </p:nvPr>
        </p:nvSpPr>
        <p:spPr>
          <a:xfrm>
            <a:off x="311725" y="1128325"/>
            <a:ext cx="2627100" cy="2273100"/>
          </a:xfrm>
          <a:prstGeom prst="rect">
            <a:avLst/>
          </a:prstGeom>
          <a:noFill/>
          <a:ln>
            <a:noFill/>
          </a:ln>
        </p:spPr>
      </p:sp>
      <p:sp>
        <p:nvSpPr>
          <p:cNvPr id="357" name="Google Shape;357;p5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8" name="Google Shape;358;p50"/>
          <p:cNvSpPr>
            <a:spLocks noGrp="1"/>
          </p:cNvSpPr>
          <p:nvPr>
            <p:ph type="pic" idx="5"/>
          </p:nvPr>
        </p:nvSpPr>
        <p:spPr>
          <a:xfrm>
            <a:off x="3255250" y="1128325"/>
            <a:ext cx="2627100" cy="2273100"/>
          </a:xfrm>
          <a:prstGeom prst="rect">
            <a:avLst/>
          </a:prstGeom>
          <a:noFill/>
          <a:ln>
            <a:noFill/>
          </a:ln>
        </p:spPr>
      </p:sp>
      <p:sp>
        <p:nvSpPr>
          <p:cNvPr id="359" name="Google Shape;359;p5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0" name="Google Shape;36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1" name="Google Shape;361;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62" name="Google Shape;362;p5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3" name="Google Shape;363;p5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4" name="Google Shape;364;p5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65"/>
        <p:cNvGrpSpPr/>
        <p:nvPr/>
      </p:nvGrpSpPr>
      <p:grpSpPr>
        <a:xfrm>
          <a:off x="0" y="0"/>
          <a:ext cx="0" cy="0"/>
          <a:chOff x="0" y="0"/>
          <a:chExt cx="0" cy="0"/>
        </a:xfrm>
      </p:grpSpPr>
      <p:sp>
        <p:nvSpPr>
          <p:cNvPr id="366" name="Google Shape;366;p51"/>
          <p:cNvSpPr>
            <a:spLocks noGrp="1"/>
          </p:cNvSpPr>
          <p:nvPr>
            <p:ph type="pic" idx="2"/>
          </p:nvPr>
        </p:nvSpPr>
        <p:spPr>
          <a:xfrm>
            <a:off x="311700" y="445025"/>
            <a:ext cx="8520600" cy="4218300"/>
          </a:xfrm>
          <a:prstGeom prst="rect">
            <a:avLst/>
          </a:prstGeom>
          <a:noFill/>
          <a:ln>
            <a:noFill/>
          </a:ln>
        </p:spPr>
      </p:sp>
      <p:sp>
        <p:nvSpPr>
          <p:cNvPr id="367" name="Google Shape;36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68"/>
        <p:cNvGrpSpPr/>
        <p:nvPr/>
      </p:nvGrpSpPr>
      <p:grpSpPr>
        <a:xfrm>
          <a:off x="0" y="0"/>
          <a:ext cx="0" cy="0"/>
          <a:chOff x="0" y="0"/>
          <a:chExt cx="0" cy="0"/>
        </a:xfrm>
      </p:grpSpPr>
      <p:sp>
        <p:nvSpPr>
          <p:cNvPr id="369" name="Google Shape;36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70" name="Google Shape;370;p52"/>
          <p:cNvSpPr>
            <a:spLocks noGrp="1"/>
          </p:cNvSpPr>
          <p:nvPr>
            <p:ph type="pic" idx="2"/>
          </p:nvPr>
        </p:nvSpPr>
        <p:spPr>
          <a:xfrm>
            <a:off x="3389600" y="118913"/>
            <a:ext cx="1643700" cy="1535100"/>
          </a:xfrm>
          <a:prstGeom prst="rect">
            <a:avLst/>
          </a:prstGeom>
          <a:noFill/>
          <a:ln>
            <a:noFill/>
          </a:ln>
        </p:spPr>
      </p:sp>
      <p:sp>
        <p:nvSpPr>
          <p:cNvPr id="371" name="Google Shape;371;p52"/>
          <p:cNvSpPr>
            <a:spLocks noGrp="1"/>
          </p:cNvSpPr>
          <p:nvPr>
            <p:ph type="pic" idx="3"/>
          </p:nvPr>
        </p:nvSpPr>
        <p:spPr>
          <a:xfrm>
            <a:off x="5195935" y="118913"/>
            <a:ext cx="1643700" cy="1535100"/>
          </a:xfrm>
          <a:prstGeom prst="rect">
            <a:avLst/>
          </a:prstGeom>
          <a:noFill/>
          <a:ln>
            <a:noFill/>
          </a:ln>
        </p:spPr>
      </p:sp>
      <p:sp>
        <p:nvSpPr>
          <p:cNvPr id="372" name="Google Shape;372;p52"/>
          <p:cNvSpPr>
            <a:spLocks noGrp="1"/>
          </p:cNvSpPr>
          <p:nvPr>
            <p:ph type="pic" idx="4"/>
          </p:nvPr>
        </p:nvSpPr>
        <p:spPr>
          <a:xfrm>
            <a:off x="7002270" y="118913"/>
            <a:ext cx="1643700" cy="1535100"/>
          </a:xfrm>
          <a:prstGeom prst="rect">
            <a:avLst/>
          </a:prstGeom>
          <a:noFill/>
          <a:ln>
            <a:noFill/>
          </a:ln>
        </p:spPr>
      </p:sp>
      <p:sp>
        <p:nvSpPr>
          <p:cNvPr id="373" name="Google Shape;373;p52"/>
          <p:cNvSpPr>
            <a:spLocks noGrp="1"/>
          </p:cNvSpPr>
          <p:nvPr>
            <p:ph type="pic" idx="5"/>
          </p:nvPr>
        </p:nvSpPr>
        <p:spPr>
          <a:xfrm>
            <a:off x="3389588" y="1804212"/>
            <a:ext cx="1643700" cy="1535100"/>
          </a:xfrm>
          <a:prstGeom prst="rect">
            <a:avLst/>
          </a:prstGeom>
          <a:noFill/>
          <a:ln>
            <a:noFill/>
          </a:ln>
        </p:spPr>
      </p:sp>
      <p:sp>
        <p:nvSpPr>
          <p:cNvPr id="374" name="Google Shape;374;p52"/>
          <p:cNvSpPr>
            <a:spLocks noGrp="1"/>
          </p:cNvSpPr>
          <p:nvPr>
            <p:ph type="pic" idx="6"/>
          </p:nvPr>
        </p:nvSpPr>
        <p:spPr>
          <a:xfrm>
            <a:off x="5195922" y="1804212"/>
            <a:ext cx="1643700" cy="1535100"/>
          </a:xfrm>
          <a:prstGeom prst="rect">
            <a:avLst/>
          </a:prstGeom>
          <a:noFill/>
          <a:ln>
            <a:noFill/>
          </a:ln>
        </p:spPr>
      </p:sp>
      <p:sp>
        <p:nvSpPr>
          <p:cNvPr id="375" name="Google Shape;375;p52"/>
          <p:cNvSpPr>
            <a:spLocks noGrp="1"/>
          </p:cNvSpPr>
          <p:nvPr>
            <p:ph type="pic" idx="7"/>
          </p:nvPr>
        </p:nvSpPr>
        <p:spPr>
          <a:xfrm>
            <a:off x="7002257" y="1804212"/>
            <a:ext cx="1643700" cy="1535100"/>
          </a:xfrm>
          <a:prstGeom prst="rect">
            <a:avLst/>
          </a:prstGeom>
          <a:noFill/>
          <a:ln>
            <a:noFill/>
          </a:ln>
        </p:spPr>
      </p:sp>
      <p:sp>
        <p:nvSpPr>
          <p:cNvPr id="376" name="Google Shape;376;p5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77" name="Google Shape;377;p52"/>
          <p:cNvSpPr>
            <a:spLocks noGrp="1"/>
          </p:cNvSpPr>
          <p:nvPr>
            <p:ph type="pic" idx="8"/>
          </p:nvPr>
        </p:nvSpPr>
        <p:spPr>
          <a:xfrm>
            <a:off x="3389588" y="3489487"/>
            <a:ext cx="1643700" cy="1535100"/>
          </a:xfrm>
          <a:prstGeom prst="rect">
            <a:avLst/>
          </a:prstGeom>
          <a:noFill/>
          <a:ln>
            <a:noFill/>
          </a:ln>
        </p:spPr>
      </p:sp>
      <p:sp>
        <p:nvSpPr>
          <p:cNvPr id="378" name="Google Shape;378;p52"/>
          <p:cNvSpPr>
            <a:spLocks noGrp="1"/>
          </p:cNvSpPr>
          <p:nvPr>
            <p:ph type="pic" idx="9"/>
          </p:nvPr>
        </p:nvSpPr>
        <p:spPr>
          <a:xfrm>
            <a:off x="5195922" y="3489487"/>
            <a:ext cx="1643700" cy="1535100"/>
          </a:xfrm>
          <a:prstGeom prst="rect">
            <a:avLst/>
          </a:prstGeom>
          <a:noFill/>
          <a:ln>
            <a:noFill/>
          </a:ln>
        </p:spPr>
      </p:sp>
      <p:sp>
        <p:nvSpPr>
          <p:cNvPr id="379" name="Google Shape;379;p5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3"/>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53" name="Google Shape;53;p13"/>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83"/>
        <p:cNvGrpSpPr/>
        <p:nvPr/>
      </p:nvGrpSpPr>
      <p:grpSpPr>
        <a:xfrm>
          <a:off x="0" y="0"/>
          <a:ext cx="0" cy="0"/>
          <a:chOff x="0" y="0"/>
          <a:chExt cx="0" cy="0"/>
        </a:xfrm>
      </p:grpSpPr>
      <p:sp>
        <p:nvSpPr>
          <p:cNvPr id="384" name="Google Shape;384;p53"/>
          <p:cNvSpPr txBox="1">
            <a:spLocks noGrp="1"/>
          </p:cNvSpPr>
          <p:nvPr>
            <p:ph type="title"/>
          </p:nvPr>
        </p:nvSpPr>
        <p:spPr>
          <a:xfrm>
            <a:off x="135075" y="871600"/>
            <a:ext cx="5134500" cy="22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Inventory Management System</a:t>
            </a:r>
            <a:endParaRPr/>
          </a:p>
        </p:txBody>
      </p:sp>
      <p:sp>
        <p:nvSpPr>
          <p:cNvPr id="385" name="Google Shape;385;p53"/>
          <p:cNvSpPr txBox="1">
            <a:spLocks noGrp="1"/>
          </p:cNvSpPr>
          <p:nvPr>
            <p:ph type="title" idx="2"/>
          </p:nvPr>
        </p:nvSpPr>
        <p:spPr>
          <a:xfrm>
            <a:off x="420875" y="3318662"/>
            <a:ext cx="4036500" cy="953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a:t>
            </a:r>
            <a:endParaRPr dirty="0"/>
          </a:p>
          <a:p>
            <a:pPr marL="0" lvl="0" indent="0" algn="l" rtl="0">
              <a:spcBef>
                <a:spcPts val="0"/>
              </a:spcBef>
              <a:spcAft>
                <a:spcPts val="0"/>
              </a:spcAft>
              <a:buNone/>
            </a:pPr>
            <a:r>
              <a:rPr lang="en" dirty="0"/>
              <a:t>4/28</a:t>
            </a:r>
            <a:endParaRPr dirty="0"/>
          </a:p>
        </p:txBody>
      </p:sp>
      <p:pic>
        <p:nvPicPr>
          <p:cNvPr id="386" name="Google Shape;386;p53" descr="Abstract image of blue ribbons on a black background."/>
          <p:cNvPicPr preferRelativeResize="0">
            <a:picLocks noGrp="1"/>
          </p:cNvPicPr>
          <p:nvPr>
            <p:ph type="pic" idx="3"/>
          </p:nvPr>
        </p:nvPicPr>
        <p:blipFill rotWithShape="1">
          <a:blip r:embed="rId3">
            <a:alphaModFix/>
          </a:blip>
          <a:srcRect l="12943" r="32255"/>
          <a:stretch/>
        </p:blipFill>
        <p:spPr>
          <a:xfrm>
            <a:off x="5238600" y="196800"/>
            <a:ext cx="3905400" cy="4749900"/>
          </a:xfrm>
          <a:prstGeom prst="roundRect">
            <a:avLst>
              <a:gd name="adj" fmla="val 16667"/>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text&#10;&#10;AI-generated content may be incorrect.">
            <a:extLst>
              <a:ext uri="{FF2B5EF4-FFF2-40B4-BE49-F238E27FC236}">
                <a16:creationId xmlns:a16="http://schemas.microsoft.com/office/drawing/2014/main" id="{BD5D826D-C91E-E4A9-18E8-182BC7ED49E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81166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3" title="progif1.gif"/>
          <p:cNvPicPr preferRelativeResize="0"/>
          <p:nvPr/>
        </p:nvPicPr>
        <p:blipFill>
          <a:blip r:embed="rId3">
            <a:alphaModFix/>
          </a:blip>
          <a:stretch>
            <a:fillRect/>
          </a:stretch>
        </p:blipFill>
        <p:spPr>
          <a:xfrm>
            <a:off x="378400" y="660125"/>
            <a:ext cx="7883251" cy="4434325"/>
          </a:xfrm>
          <a:prstGeom prst="rect">
            <a:avLst/>
          </a:prstGeom>
          <a:noFill/>
          <a:ln>
            <a:noFill/>
          </a:ln>
        </p:spPr>
      </p:pic>
      <p:sp>
        <p:nvSpPr>
          <p:cNvPr id="465" name="Google Shape;465;p63"/>
          <p:cNvSpPr txBox="1"/>
          <p:nvPr/>
        </p:nvSpPr>
        <p:spPr>
          <a:xfrm>
            <a:off x="2385147" y="290825"/>
            <a:ext cx="4373705"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chemeClr val="dk2"/>
                </a:solidFill>
                <a:latin typeface="Inter"/>
                <a:ea typeface="Inter"/>
                <a:cs typeface="Inter"/>
                <a:sym typeface="Inter"/>
              </a:rPr>
              <a:t>Demonstration of ordering confirmation email prototype</a:t>
            </a:r>
            <a:endParaRPr sz="1200" dirty="0">
              <a:solidFill>
                <a:schemeClr val="dk2"/>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452" name="Google Shape;452;p6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learned a lot from this project</a:t>
            </a:r>
            <a:r>
              <a:rPr lang="en-US" dirty="0"/>
              <a:t>, like applying the architectural models, styles, and patterns we learned across this course, which</a:t>
            </a:r>
            <a:r>
              <a:rPr lang="en" dirty="0"/>
              <a:t> made the development process easier to manage and schedule the tasks.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the future, we could introduce an absolute ton of new content and more pages to access, like more information regarding suppliers, consumers, and more email routing with updates.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looked forward to applying what we learned and </a:t>
            </a:r>
            <a:r>
              <a:rPr lang="en-US" dirty="0"/>
              <a:t>our experience on this project to real-world</a:t>
            </a:r>
            <a:r>
              <a:rPr lang="en" dirty="0"/>
              <a:t> experiences. </a:t>
            </a:r>
            <a:endParaRPr dirty="0"/>
          </a:p>
        </p:txBody>
      </p:sp>
      <p:sp>
        <p:nvSpPr>
          <p:cNvPr id="453" name="Google Shape;453;p6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Lessons learned and applied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4"/>
          <p:cNvSpPr txBox="1"/>
          <p:nvPr/>
        </p:nvSpPr>
        <p:spPr>
          <a:xfrm>
            <a:off x="2403575" y="833900"/>
            <a:ext cx="4036200" cy="2786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a:solidFill>
                  <a:schemeClr val="dk2"/>
                </a:solidFill>
                <a:latin typeface="Inter"/>
                <a:ea typeface="Inter"/>
                <a:cs typeface="Inter"/>
                <a:sym typeface="Inter"/>
              </a:rPr>
              <a:t>Thank you!</a:t>
            </a:r>
            <a:endParaRPr sz="6000">
              <a:solidFill>
                <a:schemeClr val="dk2"/>
              </a:solidFill>
              <a:latin typeface="Inter"/>
              <a:ea typeface="Inter"/>
              <a:cs typeface="Inter"/>
              <a:sym typeface="Inter"/>
            </a:endParaRPr>
          </a:p>
          <a:p>
            <a:pPr marL="0" lvl="0" indent="0" algn="l" rtl="0">
              <a:spcBef>
                <a:spcPts val="0"/>
              </a:spcBef>
              <a:spcAft>
                <a:spcPts val="0"/>
              </a:spcAft>
              <a:buNone/>
            </a:pPr>
            <a:endParaRPr sz="3500">
              <a:solidFill>
                <a:schemeClr val="dk2"/>
              </a:solidFill>
              <a:latin typeface="Inter"/>
              <a:ea typeface="Inter"/>
              <a:cs typeface="Inter"/>
              <a:sym typeface="Inter"/>
            </a:endParaRPr>
          </a:p>
          <a:p>
            <a:pPr marL="0" lvl="0" indent="0" algn="ctr" rtl="0">
              <a:spcBef>
                <a:spcPts val="0"/>
              </a:spcBef>
              <a:spcAft>
                <a:spcPts val="0"/>
              </a:spcAft>
              <a:buNone/>
            </a:pPr>
            <a:r>
              <a:rPr lang="en">
                <a:solidFill>
                  <a:schemeClr val="dk2"/>
                </a:solidFill>
                <a:latin typeface="Inter"/>
                <a:ea typeface="Inter"/>
                <a:cs typeface="Inter"/>
                <a:sym typeface="Inter"/>
              </a:rPr>
              <a:t>Any Questions?</a:t>
            </a:r>
            <a:endParaRPr>
              <a:solidFill>
                <a:schemeClr val="dk2"/>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0"/>
        <p:cNvGrpSpPr/>
        <p:nvPr/>
      </p:nvGrpSpPr>
      <p:grpSpPr>
        <a:xfrm>
          <a:off x="0" y="0"/>
          <a:ext cx="0" cy="0"/>
          <a:chOff x="0" y="0"/>
          <a:chExt cx="0" cy="0"/>
        </a:xfrm>
      </p:grpSpPr>
      <p:sp>
        <p:nvSpPr>
          <p:cNvPr id="391" name="Google Shape;391;p54"/>
          <p:cNvSpPr txBox="1">
            <a:spLocks noGrp="1"/>
          </p:cNvSpPr>
          <p:nvPr>
            <p:ph type="title"/>
          </p:nvPr>
        </p:nvSpPr>
        <p:spPr>
          <a:xfrm>
            <a:off x="474350" y="196800"/>
            <a:ext cx="4324800" cy="12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chemeClr val="dk2"/>
                </a:highlight>
              </a:rPr>
              <a:t>Overview</a:t>
            </a:r>
            <a:br>
              <a:rPr lang="en">
                <a:highlight>
                  <a:schemeClr val="dk2"/>
                </a:highlight>
              </a:rPr>
            </a:br>
            <a:r>
              <a:rPr lang="en">
                <a:highlight>
                  <a:schemeClr val="dk2"/>
                </a:highlight>
              </a:rPr>
              <a:t>Topics</a:t>
            </a:r>
            <a:endParaRPr>
              <a:highlight>
                <a:schemeClr val="dk2"/>
              </a:highlight>
            </a:endParaRPr>
          </a:p>
        </p:txBody>
      </p:sp>
      <p:sp>
        <p:nvSpPr>
          <p:cNvPr id="392" name="Google Shape;392;p54"/>
          <p:cNvSpPr txBox="1">
            <a:spLocks noGrp="1"/>
          </p:cNvSpPr>
          <p:nvPr>
            <p:ph type="title" idx="2"/>
          </p:nvPr>
        </p:nvSpPr>
        <p:spPr>
          <a:xfrm>
            <a:off x="474350" y="1816200"/>
            <a:ext cx="4036500" cy="1511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Font typeface="Times New Roman"/>
              <a:buChar char="●"/>
            </a:pPr>
            <a:r>
              <a:rPr lang="en" sz="1400" b="1" dirty="0">
                <a:solidFill>
                  <a:schemeClr val="dk2"/>
                </a:solidFill>
                <a:latin typeface="Times New Roman"/>
                <a:ea typeface="Times New Roman"/>
                <a:cs typeface="Times New Roman"/>
                <a:sym typeface="Times New Roman"/>
              </a:rPr>
              <a:t>Introduction</a:t>
            </a:r>
            <a:endParaRPr sz="1400" b="1" dirty="0">
              <a:solidFill>
                <a:schemeClr val="dk2"/>
              </a:solidFill>
              <a:latin typeface="Times New Roman"/>
              <a:ea typeface="Times New Roman"/>
              <a:cs typeface="Times New Roman"/>
              <a:sym typeface="Times New Roman"/>
            </a:endParaRPr>
          </a:p>
          <a:p>
            <a:pPr marL="457200" lvl="0" indent="-298450" algn="l" rtl="0">
              <a:spcBef>
                <a:spcPts val="0"/>
              </a:spcBef>
              <a:spcAft>
                <a:spcPts val="0"/>
              </a:spcAft>
              <a:buClr>
                <a:schemeClr val="dk2"/>
              </a:buClr>
              <a:buSzPts val="1100"/>
              <a:buFont typeface="Times New Roman"/>
              <a:buChar char="●"/>
            </a:pPr>
            <a:r>
              <a:rPr lang="en" sz="1400" b="1" dirty="0">
                <a:solidFill>
                  <a:schemeClr val="dk2"/>
                </a:solidFill>
                <a:latin typeface="Times New Roman"/>
                <a:ea typeface="Times New Roman"/>
                <a:cs typeface="Times New Roman"/>
                <a:sym typeface="Times New Roman"/>
              </a:rPr>
              <a:t>Project Management Plan</a:t>
            </a:r>
            <a:endParaRPr sz="1400" b="1" dirty="0">
              <a:solidFill>
                <a:schemeClr val="dk2"/>
              </a:solidFill>
              <a:latin typeface="Times New Roman"/>
              <a:ea typeface="Times New Roman"/>
              <a:cs typeface="Times New Roman"/>
              <a:sym typeface="Times New Roman"/>
            </a:endParaRPr>
          </a:p>
          <a:p>
            <a:pPr marL="457200" lvl="0" indent="-298450" algn="l" rtl="0">
              <a:spcBef>
                <a:spcPts val="0"/>
              </a:spcBef>
              <a:spcAft>
                <a:spcPts val="0"/>
              </a:spcAft>
              <a:buClr>
                <a:schemeClr val="dk2"/>
              </a:buClr>
              <a:buSzPts val="1100"/>
              <a:buFont typeface="Times New Roman"/>
              <a:buChar char="●"/>
            </a:pPr>
            <a:r>
              <a:rPr lang="en" sz="1400" b="1" dirty="0">
                <a:solidFill>
                  <a:schemeClr val="dk2"/>
                </a:solidFill>
                <a:latin typeface="Times New Roman"/>
                <a:ea typeface="Times New Roman"/>
                <a:cs typeface="Times New Roman"/>
                <a:sym typeface="Times New Roman"/>
              </a:rPr>
              <a:t>Requirement Specifications</a:t>
            </a:r>
            <a:endParaRPr sz="1400" b="1" dirty="0">
              <a:solidFill>
                <a:schemeClr val="dk2"/>
              </a:solidFill>
              <a:latin typeface="Times New Roman"/>
              <a:ea typeface="Times New Roman"/>
              <a:cs typeface="Times New Roman"/>
              <a:sym typeface="Times New Roman"/>
            </a:endParaRPr>
          </a:p>
          <a:p>
            <a:pPr marL="457200" lvl="0" indent="-298450" algn="l" rtl="0">
              <a:spcBef>
                <a:spcPts val="0"/>
              </a:spcBef>
              <a:spcAft>
                <a:spcPts val="0"/>
              </a:spcAft>
              <a:buClr>
                <a:schemeClr val="dk2"/>
              </a:buClr>
              <a:buSzPts val="1100"/>
              <a:buFont typeface="Times New Roman"/>
              <a:buChar char="●"/>
            </a:pPr>
            <a:r>
              <a:rPr lang="en" sz="1400" b="1" dirty="0">
                <a:solidFill>
                  <a:schemeClr val="dk2"/>
                </a:solidFill>
                <a:latin typeface="Times New Roman"/>
                <a:ea typeface="Times New Roman"/>
                <a:cs typeface="Times New Roman"/>
                <a:sym typeface="Times New Roman"/>
              </a:rPr>
              <a:t>Architecture</a:t>
            </a:r>
            <a:endParaRPr sz="1400" b="1" dirty="0">
              <a:solidFill>
                <a:schemeClr val="dk2"/>
              </a:solidFill>
              <a:latin typeface="Times New Roman"/>
              <a:ea typeface="Times New Roman"/>
              <a:cs typeface="Times New Roman"/>
              <a:sym typeface="Times New Roman"/>
            </a:endParaRPr>
          </a:p>
          <a:p>
            <a:pPr marL="457200" lvl="0" indent="-298450" algn="l" rtl="0">
              <a:spcBef>
                <a:spcPts val="0"/>
              </a:spcBef>
              <a:spcAft>
                <a:spcPts val="0"/>
              </a:spcAft>
              <a:buClr>
                <a:schemeClr val="dk2"/>
              </a:buClr>
              <a:buSzPts val="1100"/>
              <a:buFont typeface="Times New Roman"/>
              <a:buChar char="●"/>
            </a:pPr>
            <a:r>
              <a:rPr lang="en" sz="1400" b="1" dirty="0">
                <a:solidFill>
                  <a:schemeClr val="dk2"/>
                </a:solidFill>
                <a:latin typeface="Times New Roman"/>
                <a:ea typeface="Times New Roman"/>
                <a:cs typeface="Times New Roman"/>
                <a:sym typeface="Times New Roman"/>
              </a:rPr>
              <a:t>Database Design</a:t>
            </a:r>
            <a:endParaRPr sz="1400" b="1" dirty="0">
              <a:solidFill>
                <a:schemeClr val="dk2"/>
              </a:solidFill>
              <a:latin typeface="Times New Roman"/>
              <a:ea typeface="Times New Roman"/>
              <a:cs typeface="Times New Roman"/>
              <a:sym typeface="Times New Roman"/>
            </a:endParaRPr>
          </a:p>
          <a:p>
            <a:pPr marL="457200" lvl="0" indent="-298450" algn="l" rtl="0">
              <a:spcBef>
                <a:spcPts val="0"/>
              </a:spcBef>
              <a:spcAft>
                <a:spcPts val="0"/>
              </a:spcAft>
              <a:buClr>
                <a:schemeClr val="dk2"/>
              </a:buClr>
              <a:buSzPts val="1100"/>
              <a:buFont typeface="Times New Roman"/>
              <a:buChar char="●"/>
            </a:pPr>
            <a:r>
              <a:rPr lang="en" sz="1400" b="1" dirty="0">
                <a:solidFill>
                  <a:schemeClr val="dk2"/>
                </a:solidFill>
                <a:latin typeface="Times New Roman"/>
                <a:ea typeface="Times New Roman"/>
                <a:cs typeface="Times New Roman"/>
                <a:sym typeface="Times New Roman"/>
              </a:rPr>
              <a:t>Test Management</a:t>
            </a:r>
            <a:endParaRPr sz="1400" b="1" dirty="0">
              <a:solidFill>
                <a:schemeClr val="dk2"/>
              </a:solidFill>
              <a:latin typeface="Times New Roman"/>
              <a:ea typeface="Times New Roman"/>
              <a:cs typeface="Times New Roman"/>
              <a:sym typeface="Times New Roman"/>
            </a:endParaRPr>
          </a:p>
          <a:p>
            <a:pPr marL="457200" lvl="0" indent="-298450" algn="l" rtl="0">
              <a:spcBef>
                <a:spcPts val="0"/>
              </a:spcBef>
              <a:spcAft>
                <a:spcPts val="0"/>
              </a:spcAft>
              <a:buClr>
                <a:schemeClr val="dk2"/>
              </a:buClr>
              <a:buSzPts val="1100"/>
              <a:buFont typeface="Times New Roman"/>
              <a:buChar char="●"/>
            </a:pPr>
            <a:r>
              <a:rPr lang="en" sz="1400" b="1" dirty="0">
                <a:solidFill>
                  <a:schemeClr val="dk2"/>
                </a:solidFill>
                <a:latin typeface="Times New Roman"/>
                <a:ea typeface="Times New Roman"/>
                <a:cs typeface="Times New Roman"/>
                <a:sym typeface="Times New Roman"/>
              </a:rPr>
              <a:t>Conclusions</a:t>
            </a:r>
            <a:endParaRPr sz="1400" b="1" dirty="0">
              <a:solidFill>
                <a:schemeClr val="dk2"/>
              </a:solidFill>
              <a:latin typeface="Times New Roman"/>
              <a:ea typeface="Times New Roman"/>
              <a:cs typeface="Times New Roman"/>
              <a:sym typeface="Times New Roman"/>
            </a:endParaRPr>
          </a:p>
        </p:txBody>
      </p:sp>
      <p:pic>
        <p:nvPicPr>
          <p:cNvPr id="393" name="Google Shape;393;p54"/>
          <p:cNvPicPr preferRelativeResize="0">
            <a:picLocks noGrp="1"/>
          </p:cNvPicPr>
          <p:nvPr>
            <p:ph type="pic" idx="3"/>
          </p:nvPr>
        </p:nvPicPr>
        <p:blipFill rotWithShape="1">
          <a:blip r:embed="rId3">
            <a:alphaModFix/>
          </a:blip>
          <a:srcRect l="22782" r="22777"/>
          <a:stretch/>
        </p:blipFill>
        <p:spPr>
          <a:xfrm>
            <a:off x="5039775" y="196800"/>
            <a:ext cx="3905400" cy="4749900"/>
          </a:xfrm>
          <a:prstGeom prst="roundRect">
            <a:avLst>
              <a:gd name="adj" fmla="val 16667"/>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7"/>
        <p:cNvGrpSpPr/>
        <p:nvPr/>
      </p:nvGrpSpPr>
      <p:grpSpPr>
        <a:xfrm>
          <a:off x="0" y="0"/>
          <a:ext cx="0" cy="0"/>
          <a:chOff x="0" y="0"/>
          <a:chExt cx="0" cy="0"/>
        </a:xfrm>
      </p:grpSpPr>
      <p:sp>
        <p:nvSpPr>
          <p:cNvPr id="398" name="Google Shape;398;p55"/>
          <p:cNvSpPr txBox="1">
            <a:spLocks noGrp="1"/>
          </p:cNvSpPr>
          <p:nvPr>
            <p:ph type="body" idx="1"/>
          </p:nvPr>
        </p:nvSpPr>
        <p:spPr>
          <a:xfrm>
            <a:off x="504475" y="2571750"/>
            <a:ext cx="3552600" cy="873600"/>
          </a:xfrm>
          <a:prstGeom prst="rect">
            <a:avLst/>
          </a:prstGeom>
          <a:solidFill>
            <a:schemeClr val="lt1"/>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The purpose of this program is real-time stock tracking which can help businesses manage and monitor inventory through our system.</a:t>
            </a:r>
            <a:endParaRPr dirty="0">
              <a:solidFill>
                <a:schemeClr val="dk2"/>
              </a:solidFill>
            </a:endParaRPr>
          </a:p>
        </p:txBody>
      </p:sp>
      <p:sp>
        <p:nvSpPr>
          <p:cNvPr id="399" name="Google Shape;399;p55"/>
          <p:cNvSpPr txBox="1">
            <a:spLocks noGrp="1"/>
          </p:cNvSpPr>
          <p:nvPr>
            <p:ph type="body" idx="2"/>
          </p:nvPr>
        </p:nvSpPr>
        <p:spPr>
          <a:xfrm>
            <a:off x="4169200" y="1534650"/>
            <a:ext cx="3552600" cy="2214300"/>
          </a:xfrm>
          <a:prstGeom prst="rect">
            <a:avLst/>
          </a:prstGeom>
          <a:solidFill>
            <a:schemeClr val="lt1"/>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2"/>
                </a:solidFill>
              </a:rPr>
              <a:t>Capabilities that include inventory control, order management, reporting, and integration of their needs with use cases for companies with stock that need</a:t>
            </a:r>
            <a:r>
              <a:rPr lang="en" dirty="0">
                <a:solidFill>
                  <a:schemeClr val="dk2"/>
                </a:solidFill>
              </a:rPr>
              <a:t> to be monitored and tracked within the system. </a:t>
            </a:r>
            <a:endParaRPr dirty="0">
              <a:solidFill>
                <a:schemeClr val="dk2"/>
              </a:solidFill>
            </a:endParaRPr>
          </a:p>
          <a:p>
            <a:pPr marL="0" lvl="0" indent="0" algn="l" rtl="0">
              <a:spcBef>
                <a:spcPts val="0"/>
              </a:spcBef>
              <a:spcAft>
                <a:spcPts val="0"/>
              </a:spcAft>
              <a:buNone/>
            </a:pPr>
            <a:endParaRPr dirty="0">
              <a:solidFill>
                <a:schemeClr val="dk2"/>
              </a:solidFill>
            </a:endParaRPr>
          </a:p>
          <a:p>
            <a:pPr marL="0" lvl="0" indent="0" algn="l" rtl="0">
              <a:spcBef>
                <a:spcPts val="0"/>
              </a:spcBef>
              <a:spcAft>
                <a:spcPts val="0"/>
              </a:spcAft>
              <a:buNone/>
            </a:pPr>
            <a:r>
              <a:rPr lang="en" dirty="0">
                <a:solidFill>
                  <a:schemeClr val="dk2"/>
                </a:solidFill>
              </a:rPr>
              <a:t>Use-case scenario</a:t>
            </a:r>
            <a:r>
              <a:rPr lang="en-US" dirty="0">
                <a:solidFill>
                  <a:schemeClr val="dk2"/>
                </a:solidFill>
              </a:rPr>
              <a:t>, such as distributors that will be able to use our system to track inventory and purchases,</a:t>
            </a:r>
            <a:r>
              <a:rPr lang="en" dirty="0">
                <a:solidFill>
                  <a:schemeClr val="dk2"/>
                </a:solidFill>
              </a:rPr>
              <a:t> to monitor their inventory. </a:t>
            </a:r>
            <a:endParaRPr dirty="0">
              <a:solidFill>
                <a:schemeClr val="dk2"/>
              </a:solidFill>
            </a:endParaRPr>
          </a:p>
        </p:txBody>
      </p:sp>
      <p:sp>
        <p:nvSpPr>
          <p:cNvPr id="400" name="Google Shape;400;p55"/>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04"/>
        <p:cNvGrpSpPr/>
        <p:nvPr/>
      </p:nvGrpSpPr>
      <p:grpSpPr>
        <a:xfrm>
          <a:off x="0" y="0"/>
          <a:ext cx="0" cy="0"/>
          <a:chOff x="0" y="0"/>
          <a:chExt cx="0" cy="0"/>
        </a:xfrm>
      </p:grpSpPr>
      <p:sp>
        <p:nvSpPr>
          <p:cNvPr id="405" name="Google Shape;405;p56"/>
          <p:cNvSpPr txBox="1">
            <a:spLocks noGrp="1"/>
          </p:cNvSpPr>
          <p:nvPr>
            <p:ph type="title"/>
          </p:nvPr>
        </p:nvSpPr>
        <p:spPr>
          <a:xfrm>
            <a:off x="457875" y="547725"/>
            <a:ext cx="7600800" cy="11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Management Plan</a:t>
            </a:r>
            <a:endParaRPr/>
          </a:p>
          <a:p>
            <a:pPr marL="0" lvl="0" indent="0" algn="l" rtl="0">
              <a:spcBef>
                <a:spcPts val="0"/>
              </a:spcBef>
              <a:spcAft>
                <a:spcPts val="0"/>
              </a:spcAft>
              <a:buNone/>
            </a:pPr>
            <a:r>
              <a:rPr lang="en" sz="1100"/>
              <a:t>Ethan Pedrick (Backend), Nhat Nguyen (Database),  </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Devin White (Exe/Testing), Jake Staas (UI)</a:t>
            </a:r>
            <a:endParaRPr sz="1100"/>
          </a:p>
        </p:txBody>
      </p:sp>
      <p:sp>
        <p:nvSpPr>
          <p:cNvPr id="406" name="Google Shape;406;p56"/>
          <p:cNvSpPr txBox="1">
            <a:spLocks noGrp="1"/>
          </p:cNvSpPr>
          <p:nvPr>
            <p:ph type="body" idx="1"/>
          </p:nvPr>
        </p:nvSpPr>
        <p:spPr>
          <a:xfrm>
            <a:off x="525475" y="1772900"/>
            <a:ext cx="3552600" cy="22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chemeClr val="lt1"/>
                </a:solidFill>
              </a:rPr>
              <a:t>Project Organization</a:t>
            </a:r>
            <a:endParaRPr b="1" u="sng" dirty="0">
              <a:solidFill>
                <a:schemeClr val="lt1"/>
              </a:solidFill>
            </a:endParaRPr>
          </a:p>
          <a:p>
            <a:pPr marL="0" lvl="0" indent="0" algn="l" rtl="0">
              <a:spcBef>
                <a:spcPts val="0"/>
              </a:spcBef>
              <a:spcAft>
                <a:spcPts val="0"/>
              </a:spcAft>
              <a:buNone/>
            </a:pPr>
            <a:r>
              <a:rPr lang="en" dirty="0">
                <a:solidFill>
                  <a:srgbClr val="F6F5EC"/>
                </a:solidFill>
              </a:rPr>
              <a:t>Our project organization consists of 4 students who each took on a task to help further the project. We assigned roles based on the strengths of each individual student and met up across the weeks of the projects to work together and help each other out with each part of the project. </a:t>
            </a:r>
            <a:endParaRPr dirty="0">
              <a:solidFill>
                <a:srgbClr val="F6F5EC"/>
              </a:solidFill>
            </a:endParaRPr>
          </a:p>
          <a:p>
            <a:pPr marL="0" lvl="0" indent="0" algn="l" rtl="0">
              <a:spcBef>
                <a:spcPts val="0"/>
              </a:spcBef>
              <a:spcAft>
                <a:spcPts val="0"/>
              </a:spcAft>
              <a:buNone/>
            </a:pPr>
            <a:endParaRPr dirty="0"/>
          </a:p>
        </p:txBody>
      </p:sp>
      <p:sp>
        <p:nvSpPr>
          <p:cNvPr id="407" name="Google Shape;407;p56"/>
          <p:cNvSpPr txBox="1">
            <a:spLocks noGrp="1"/>
          </p:cNvSpPr>
          <p:nvPr>
            <p:ph type="body" idx="2"/>
          </p:nvPr>
        </p:nvSpPr>
        <p:spPr>
          <a:xfrm>
            <a:off x="4113125" y="1772900"/>
            <a:ext cx="3552600" cy="23406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b="1" u="sng" dirty="0">
                <a:solidFill>
                  <a:schemeClr val="lt1"/>
                </a:solidFill>
              </a:rPr>
              <a:t>Risk Analysis</a:t>
            </a:r>
            <a:endParaRPr b="1" u="sng" dirty="0">
              <a:solidFill>
                <a:schemeClr val="lt1"/>
              </a:solidFill>
            </a:endParaRPr>
          </a:p>
          <a:p>
            <a:pPr marL="457200" lvl="0" indent="-304800" algn="l" rtl="0">
              <a:spcBef>
                <a:spcPts val="0"/>
              </a:spcBef>
              <a:spcAft>
                <a:spcPts val="0"/>
              </a:spcAft>
              <a:buClr>
                <a:schemeClr val="lt1"/>
              </a:buClr>
              <a:buSzPts val="1200"/>
              <a:buChar char="●"/>
            </a:pPr>
            <a:r>
              <a:rPr lang="en" dirty="0">
                <a:solidFill>
                  <a:schemeClr val="lt1"/>
                </a:solidFill>
              </a:rPr>
              <a:t>Data loss or corruption – High risk. If data is lost  </a:t>
            </a:r>
            <a:endParaRPr dirty="0">
              <a:solidFill>
                <a:schemeClr val="lt1"/>
              </a:solidFill>
            </a:endParaRPr>
          </a:p>
          <a:p>
            <a:pPr marL="457200" lvl="0" indent="-304800" algn="l" rtl="0">
              <a:spcBef>
                <a:spcPts val="0"/>
              </a:spcBef>
              <a:spcAft>
                <a:spcPts val="0"/>
              </a:spcAft>
              <a:buClr>
                <a:schemeClr val="lt1"/>
              </a:buClr>
              <a:buSzPts val="1200"/>
              <a:buChar char="●"/>
            </a:pPr>
            <a:r>
              <a:rPr lang="en" dirty="0">
                <a:solidFill>
                  <a:schemeClr val="lt1"/>
                </a:solidFill>
              </a:rPr>
              <a:t>Unauthorized access/data breach – High risk. </a:t>
            </a:r>
            <a:endParaRPr dirty="0">
              <a:solidFill>
                <a:schemeClr val="lt1"/>
              </a:solidFill>
            </a:endParaRPr>
          </a:p>
          <a:p>
            <a:pPr marL="457200" lvl="0" indent="-304800" algn="l" rtl="0">
              <a:spcBef>
                <a:spcPts val="0"/>
              </a:spcBef>
              <a:spcAft>
                <a:spcPts val="0"/>
              </a:spcAft>
              <a:buClr>
                <a:schemeClr val="lt1"/>
              </a:buClr>
              <a:buSzPts val="1200"/>
              <a:buChar char="●"/>
            </a:pPr>
            <a:r>
              <a:rPr lang="en" dirty="0">
                <a:solidFill>
                  <a:schemeClr val="lt1"/>
                </a:solidFill>
              </a:rPr>
              <a:t>System downtime during peak hours – High risk. </a:t>
            </a:r>
            <a:endParaRPr dirty="0">
              <a:solidFill>
                <a:schemeClr val="lt1"/>
              </a:solidFill>
            </a:endParaRPr>
          </a:p>
          <a:p>
            <a:pPr marL="457200" lvl="0" indent="-304800" algn="l" rtl="0">
              <a:spcBef>
                <a:spcPts val="0"/>
              </a:spcBef>
              <a:spcAft>
                <a:spcPts val="0"/>
              </a:spcAft>
              <a:buClr>
                <a:schemeClr val="lt1"/>
              </a:buClr>
              <a:buSzPts val="1200"/>
              <a:buChar char="●"/>
            </a:pPr>
            <a:r>
              <a:rPr lang="en" dirty="0">
                <a:solidFill>
                  <a:schemeClr val="lt1"/>
                </a:solidFill>
              </a:rPr>
              <a:t>Inaccurate inventory data - High risk.  </a:t>
            </a:r>
            <a:endParaRPr dirty="0">
              <a:solidFill>
                <a:schemeClr val="lt1"/>
              </a:solidFill>
            </a:endParaRPr>
          </a:p>
          <a:p>
            <a:pPr marL="457200" lvl="0" indent="-304800" algn="l" rtl="0">
              <a:spcBef>
                <a:spcPts val="0"/>
              </a:spcBef>
              <a:spcAft>
                <a:spcPts val="0"/>
              </a:spcAft>
              <a:buClr>
                <a:schemeClr val="lt1"/>
              </a:buClr>
              <a:buSzPts val="1200"/>
              <a:buChar char="●"/>
            </a:pPr>
            <a:r>
              <a:rPr lang="en" dirty="0">
                <a:solidFill>
                  <a:schemeClr val="lt1"/>
                </a:solidFill>
              </a:rPr>
              <a:t>2.4. Hardware and Software Resource Requirements</a:t>
            </a:r>
            <a:endParaRPr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7"/>
          <p:cNvSpPr txBox="1">
            <a:spLocks noGrp="1"/>
          </p:cNvSpPr>
          <p:nvPr>
            <p:ph type="title"/>
          </p:nvPr>
        </p:nvSpPr>
        <p:spPr>
          <a:xfrm>
            <a:off x="546450" y="77175"/>
            <a:ext cx="8051100" cy="16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Requirement Specifications</a:t>
            </a:r>
            <a:endParaRPr/>
          </a:p>
          <a:p>
            <a:pPr marL="0" lvl="0" indent="0" algn="l" rtl="0">
              <a:spcBef>
                <a:spcPts val="0"/>
              </a:spcBef>
              <a:spcAft>
                <a:spcPts val="0"/>
              </a:spcAft>
              <a:buNone/>
            </a:pPr>
            <a:endParaRPr/>
          </a:p>
        </p:txBody>
      </p:sp>
      <p:sp>
        <p:nvSpPr>
          <p:cNvPr id="413" name="Google Shape;413;p57"/>
          <p:cNvSpPr txBox="1">
            <a:spLocks noGrp="1"/>
          </p:cNvSpPr>
          <p:nvPr>
            <p:ph type="title" idx="2"/>
          </p:nvPr>
        </p:nvSpPr>
        <p:spPr>
          <a:xfrm>
            <a:off x="627200" y="3046700"/>
            <a:ext cx="3150600" cy="2286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sz="1200" dirty="0">
                <a:solidFill>
                  <a:schemeClr val="lt1"/>
                </a:solidFill>
              </a:rPr>
              <a:t>Able to update the data in real time</a:t>
            </a:r>
            <a:endParaRPr sz="1200" dirty="0">
              <a:solidFill>
                <a:schemeClr val="lt1"/>
              </a:solidFill>
            </a:endParaRPr>
          </a:p>
          <a:p>
            <a:pPr marL="457200" lvl="0" indent="-304800" algn="l" rtl="0">
              <a:spcBef>
                <a:spcPts val="0"/>
              </a:spcBef>
              <a:spcAft>
                <a:spcPts val="0"/>
              </a:spcAft>
              <a:buClr>
                <a:schemeClr val="lt1"/>
              </a:buClr>
              <a:buSzPts val="1200"/>
              <a:buChar char="●"/>
            </a:pPr>
            <a:r>
              <a:rPr lang="en" sz="1200" dirty="0">
                <a:solidFill>
                  <a:schemeClr val="lt1"/>
                </a:solidFill>
              </a:rPr>
              <a:t>Needs to be available 99% of the time</a:t>
            </a:r>
            <a:endParaRPr sz="1200" dirty="0">
              <a:solidFill>
                <a:schemeClr val="lt1"/>
              </a:solidFill>
            </a:endParaRPr>
          </a:p>
          <a:p>
            <a:pPr marL="457200" lvl="0" indent="-304800" algn="l" rtl="0">
              <a:spcBef>
                <a:spcPts val="0"/>
              </a:spcBef>
              <a:spcAft>
                <a:spcPts val="0"/>
              </a:spcAft>
              <a:buClr>
                <a:schemeClr val="lt1"/>
              </a:buClr>
              <a:buSzPts val="1200"/>
              <a:buChar char="●"/>
            </a:pPr>
            <a:r>
              <a:rPr lang="en" sz="1200" dirty="0">
                <a:solidFill>
                  <a:schemeClr val="lt1"/>
                </a:solidFill>
              </a:rPr>
              <a:t>UI needs to be simple and easy to use and understand.</a:t>
            </a:r>
            <a:endParaRPr sz="1200" dirty="0">
              <a:solidFill>
                <a:schemeClr val="lt1"/>
              </a:solidFill>
            </a:endParaRPr>
          </a:p>
        </p:txBody>
      </p:sp>
      <p:pic>
        <p:nvPicPr>
          <p:cNvPr id="414" name="Google Shape;414;p57" descr="Picture"/>
          <p:cNvPicPr preferRelativeResize="0"/>
          <p:nvPr/>
        </p:nvPicPr>
        <p:blipFill>
          <a:blip r:embed="rId3">
            <a:alphaModFix/>
          </a:blip>
          <a:stretch>
            <a:fillRect/>
          </a:stretch>
        </p:blipFill>
        <p:spPr>
          <a:xfrm>
            <a:off x="4297675" y="3046700"/>
            <a:ext cx="4570273" cy="1265175"/>
          </a:xfrm>
          <a:prstGeom prst="rect">
            <a:avLst/>
          </a:prstGeom>
          <a:noFill/>
          <a:ln>
            <a:noFill/>
          </a:ln>
        </p:spPr>
      </p:pic>
      <p:sp>
        <p:nvSpPr>
          <p:cNvPr id="415" name="Google Shape;415;p57"/>
          <p:cNvSpPr txBox="1"/>
          <p:nvPr/>
        </p:nvSpPr>
        <p:spPr>
          <a:xfrm>
            <a:off x="5715578" y="2695544"/>
            <a:ext cx="21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lt1"/>
                </a:solidFill>
                <a:latin typeface="Inter"/>
                <a:ea typeface="Inter"/>
                <a:cs typeface="Inter"/>
                <a:sym typeface="Inter"/>
              </a:rPr>
              <a:t>USE CASE MODEL</a:t>
            </a:r>
            <a:endParaRPr b="1" dirty="0">
              <a:solidFill>
                <a:schemeClr val="lt1"/>
              </a:solidFill>
              <a:latin typeface="Inter"/>
              <a:ea typeface="Inter"/>
              <a:cs typeface="Inter"/>
              <a:sym typeface="Inter"/>
            </a:endParaRPr>
          </a:p>
        </p:txBody>
      </p:sp>
      <p:sp>
        <p:nvSpPr>
          <p:cNvPr id="416" name="Google Shape;416;p57"/>
          <p:cNvSpPr txBox="1"/>
          <p:nvPr/>
        </p:nvSpPr>
        <p:spPr>
          <a:xfrm>
            <a:off x="261475" y="2744588"/>
            <a:ext cx="403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latin typeface="Inter"/>
                <a:ea typeface="Inter"/>
                <a:cs typeface="Inter"/>
                <a:sym typeface="Inter"/>
              </a:rPr>
              <a:t>Non-functional Requirements</a:t>
            </a:r>
            <a:endParaRPr b="1">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0"/>
        <p:cNvGrpSpPr/>
        <p:nvPr/>
      </p:nvGrpSpPr>
      <p:grpSpPr>
        <a:xfrm>
          <a:off x="0" y="0"/>
          <a:ext cx="0" cy="0"/>
          <a:chOff x="0" y="0"/>
          <a:chExt cx="0" cy="0"/>
        </a:xfrm>
      </p:grpSpPr>
      <p:sp>
        <p:nvSpPr>
          <p:cNvPr id="421" name="Google Shape;421;p58"/>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Waterfall</a:t>
            </a:r>
            <a:endParaRPr/>
          </a:p>
        </p:txBody>
      </p:sp>
      <p:sp>
        <p:nvSpPr>
          <p:cNvPr id="422" name="Google Shape;422;p58"/>
          <p:cNvSpPr txBox="1">
            <a:spLocks noGrp="1"/>
          </p:cNvSpPr>
          <p:nvPr>
            <p:ph type="subTitle" idx="6"/>
          </p:nvPr>
        </p:nvSpPr>
        <p:spPr>
          <a:xfrm>
            <a:off x="3310050" y="3233025"/>
            <a:ext cx="1466400" cy="77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Agile</a:t>
            </a:r>
            <a:endParaRPr dirty="0"/>
          </a:p>
        </p:txBody>
      </p:sp>
      <p:pic>
        <p:nvPicPr>
          <p:cNvPr id="423" name="Google Shape;423;p58"/>
          <p:cNvPicPr preferRelativeResize="0">
            <a:picLocks noGrp="1"/>
          </p:cNvPicPr>
          <p:nvPr>
            <p:ph type="pic" idx="2"/>
          </p:nvPr>
        </p:nvPicPr>
        <p:blipFill rotWithShape="1">
          <a:blip r:embed="rId3">
            <a:alphaModFix/>
          </a:blip>
          <a:srcRect l="18870" r="18870"/>
          <a:stretch/>
        </p:blipFill>
        <p:spPr>
          <a:xfrm>
            <a:off x="566350" y="1569300"/>
            <a:ext cx="1466400" cy="1570200"/>
          </a:xfrm>
          <a:prstGeom prst="roundRect">
            <a:avLst>
              <a:gd name="adj" fmla="val 16667"/>
            </a:avLst>
          </a:prstGeom>
        </p:spPr>
      </p:pic>
      <p:pic>
        <p:nvPicPr>
          <p:cNvPr id="424" name="Google Shape;424;p58"/>
          <p:cNvPicPr preferRelativeResize="0">
            <a:picLocks noGrp="1"/>
          </p:cNvPicPr>
          <p:nvPr>
            <p:ph type="pic" idx="3"/>
          </p:nvPr>
        </p:nvPicPr>
        <p:blipFill rotWithShape="1">
          <a:blip r:embed="rId4">
            <a:alphaModFix/>
          </a:blip>
          <a:srcRect l="9223" r="9223"/>
          <a:stretch/>
        </p:blipFill>
        <p:spPr>
          <a:xfrm>
            <a:off x="3310050" y="1569300"/>
            <a:ext cx="1466400" cy="1570200"/>
          </a:xfrm>
          <a:prstGeom prst="roundRect">
            <a:avLst>
              <a:gd name="adj" fmla="val 16667"/>
            </a:avLst>
          </a:prstGeom>
        </p:spPr>
      </p:pic>
      <p:pic>
        <p:nvPicPr>
          <p:cNvPr id="425" name="Google Shape;425;p58"/>
          <p:cNvPicPr preferRelativeResize="0">
            <a:picLocks noGrp="1"/>
          </p:cNvPicPr>
          <p:nvPr>
            <p:ph type="pic" idx="4"/>
          </p:nvPr>
        </p:nvPicPr>
        <p:blipFill rotWithShape="1">
          <a:blip r:embed="rId5">
            <a:alphaModFix/>
          </a:blip>
          <a:srcRect l="18888" r="18895"/>
          <a:stretch/>
        </p:blipFill>
        <p:spPr>
          <a:xfrm>
            <a:off x="6130579" y="1656157"/>
            <a:ext cx="1466400" cy="1570200"/>
          </a:xfrm>
          <a:prstGeom prst="roundRect">
            <a:avLst>
              <a:gd name="adj" fmla="val 16667"/>
            </a:avLst>
          </a:prstGeom>
        </p:spPr>
      </p:pic>
      <p:sp>
        <p:nvSpPr>
          <p:cNvPr id="426" name="Google Shape;426;p58"/>
          <p:cNvSpPr txBox="1">
            <a:spLocks noGrp="1"/>
          </p:cNvSpPr>
          <p:nvPr>
            <p:ph type="title"/>
          </p:nvPr>
        </p:nvSpPr>
        <p:spPr>
          <a:xfrm>
            <a:off x="485900" y="568775"/>
            <a:ext cx="6767700" cy="92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highlight>
                  <a:schemeClr val="dk2"/>
                </a:highlight>
              </a:rPr>
              <a:t>Architecture</a:t>
            </a:r>
            <a:endParaRPr b="0">
              <a:highlight>
                <a:schemeClr val="dk2"/>
              </a:highlight>
            </a:endParaRPr>
          </a:p>
        </p:txBody>
      </p:sp>
      <p:sp>
        <p:nvSpPr>
          <p:cNvPr id="427" name="Google Shape;427;p58"/>
          <p:cNvSpPr txBox="1">
            <a:spLocks noGrp="1"/>
          </p:cNvSpPr>
          <p:nvPr>
            <p:ph type="subTitle" idx="7"/>
          </p:nvPr>
        </p:nvSpPr>
        <p:spPr>
          <a:xfrm>
            <a:off x="6102513" y="3233025"/>
            <a:ext cx="1466400" cy="77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Waterfall</a:t>
            </a:r>
            <a:endParaRPr/>
          </a:p>
        </p:txBody>
      </p:sp>
      <p:pic>
        <p:nvPicPr>
          <p:cNvPr id="428" name="Google Shape;428;p58" descr="Red Arrow Vector Clipart image - Free stock photo - Public Domain ..."/>
          <p:cNvPicPr preferRelativeResize="0"/>
          <p:nvPr/>
        </p:nvPicPr>
        <p:blipFill>
          <a:blip r:embed="rId6">
            <a:alphaModFix/>
          </a:blip>
          <a:stretch>
            <a:fillRect/>
          </a:stretch>
        </p:blipFill>
        <p:spPr>
          <a:xfrm>
            <a:off x="2062238" y="2107525"/>
            <a:ext cx="1218324" cy="667450"/>
          </a:xfrm>
          <a:prstGeom prst="rect">
            <a:avLst/>
          </a:prstGeom>
          <a:noFill/>
          <a:ln>
            <a:noFill/>
          </a:ln>
        </p:spPr>
      </p:pic>
      <p:pic>
        <p:nvPicPr>
          <p:cNvPr id="429" name="Google Shape;429;p58" descr="Red Arrow Vector Clipart image - Free stock photo - Public Domain ..."/>
          <p:cNvPicPr preferRelativeResize="0"/>
          <p:nvPr/>
        </p:nvPicPr>
        <p:blipFill>
          <a:blip r:embed="rId6">
            <a:alphaModFix/>
          </a:blip>
          <a:stretch>
            <a:fillRect/>
          </a:stretch>
        </p:blipFill>
        <p:spPr>
          <a:xfrm>
            <a:off x="4912263" y="2168825"/>
            <a:ext cx="1218324" cy="667450"/>
          </a:xfrm>
          <a:prstGeom prst="rect">
            <a:avLst/>
          </a:prstGeom>
          <a:noFill/>
          <a:ln>
            <a:noFill/>
          </a:ln>
        </p:spPr>
      </p:pic>
      <p:sp>
        <p:nvSpPr>
          <p:cNvPr id="2" name="TextBox 1">
            <a:extLst>
              <a:ext uri="{FF2B5EF4-FFF2-40B4-BE49-F238E27FC236}">
                <a16:creationId xmlns:a16="http://schemas.microsoft.com/office/drawing/2014/main" id="{72AC9734-4E7E-35FC-DBAD-D70703019DEF}"/>
              </a:ext>
            </a:extLst>
          </p:cNvPr>
          <p:cNvSpPr txBox="1"/>
          <p:nvPr/>
        </p:nvSpPr>
        <p:spPr>
          <a:xfrm>
            <a:off x="679269" y="3465236"/>
            <a:ext cx="891591" cy="307777"/>
          </a:xfrm>
          <a:prstGeom prst="rect">
            <a:avLst/>
          </a:prstGeom>
          <a:noFill/>
        </p:spPr>
        <p:txBody>
          <a:bodyPr wrap="none" rtlCol="0">
            <a:spAutoFit/>
          </a:bodyPr>
          <a:lstStyle/>
          <a:p>
            <a:r>
              <a:rPr lang="en-US" dirty="0"/>
              <a:t>Waterfall</a:t>
            </a:r>
          </a:p>
        </p:txBody>
      </p:sp>
      <p:pic>
        <p:nvPicPr>
          <p:cNvPr id="3" name="Picture 2">
            <a:extLst>
              <a:ext uri="{FF2B5EF4-FFF2-40B4-BE49-F238E27FC236}">
                <a16:creationId xmlns:a16="http://schemas.microsoft.com/office/drawing/2014/main" id="{8DF3B33E-4BFD-BA77-5A12-95B757F00AE3}"/>
              </a:ext>
            </a:extLst>
          </p:cNvPr>
          <p:cNvPicPr>
            <a:picLocks noChangeAspect="1"/>
          </p:cNvPicPr>
          <p:nvPr/>
        </p:nvPicPr>
        <p:blipFill>
          <a:blip r:embed="rId7"/>
          <a:stretch>
            <a:fillRect/>
          </a:stretch>
        </p:blipFill>
        <p:spPr>
          <a:xfrm>
            <a:off x="6473476" y="3464950"/>
            <a:ext cx="938865" cy="377985"/>
          </a:xfrm>
          <a:prstGeom prst="rect">
            <a:avLst/>
          </a:prstGeom>
        </p:spPr>
      </p:pic>
      <p:sp>
        <p:nvSpPr>
          <p:cNvPr id="4" name="TextBox 3">
            <a:extLst>
              <a:ext uri="{FF2B5EF4-FFF2-40B4-BE49-F238E27FC236}">
                <a16:creationId xmlns:a16="http://schemas.microsoft.com/office/drawing/2014/main" id="{FB00B2C1-1BBA-B94C-8C5C-5751D6B6F22C}"/>
              </a:ext>
            </a:extLst>
          </p:cNvPr>
          <p:cNvSpPr txBox="1"/>
          <p:nvPr/>
        </p:nvSpPr>
        <p:spPr>
          <a:xfrm>
            <a:off x="3869750" y="3464950"/>
            <a:ext cx="583814" cy="307777"/>
          </a:xfrm>
          <a:prstGeom prst="rect">
            <a:avLst/>
          </a:prstGeom>
          <a:noFill/>
        </p:spPr>
        <p:txBody>
          <a:bodyPr wrap="none" rtlCol="0">
            <a:spAutoFit/>
          </a:bodyPr>
          <a:lstStyle/>
          <a:p>
            <a:r>
              <a:rPr lang="en-US" dirty="0"/>
              <a:t>Agile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9"/>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Design</a:t>
            </a:r>
            <a:endParaRPr dirty="0"/>
          </a:p>
        </p:txBody>
      </p:sp>
      <p:sp>
        <p:nvSpPr>
          <p:cNvPr id="435" name="Google Shape;435;p59"/>
          <p:cNvSpPr txBox="1">
            <a:spLocks noGrp="1"/>
          </p:cNvSpPr>
          <p:nvPr>
            <p:ph type="body" idx="1"/>
          </p:nvPr>
        </p:nvSpPr>
        <p:spPr>
          <a:xfrm>
            <a:off x="199954" y="2780825"/>
            <a:ext cx="2418450" cy="2026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User Interface design</a:t>
            </a:r>
          </a:p>
          <a:p>
            <a:pPr marL="0" lvl="0" indent="0" algn="l" rtl="0">
              <a:spcBef>
                <a:spcPts val="0"/>
              </a:spcBef>
              <a:spcAft>
                <a:spcPts val="0"/>
              </a:spcAft>
              <a:buNone/>
            </a:pPr>
            <a:r>
              <a:rPr lang="en-US" sz="1100" dirty="0"/>
              <a:t>The UI is designed in Visual Studio utilizing .NET MAUI and written in C sharp and XAML for the design specifications for each page. Upon startup, the user is greeted with a login screen that will accept their user information and allow them to log in and view the products in their inventory.</a:t>
            </a:r>
          </a:p>
        </p:txBody>
      </p:sp>
      <p:sp>
        <p:nvSpPr>
          <p:cNvPr id="436" name="Google Shape;436;p59"/>
          <p:cNvSpPr txBox="1">
            <a:spLocks noGrp="1"/>
          </p:cNvSpPr>
          <p:nvPr>
            <p:ph type="body" idx="2"/>
          </p:nvPr>
        </p:nvSpPr>
        <p:spPr>
          <a:xfrm>
            <a:off x="2829925" y="2724275"/>
            <a:ext cx="2114100" cy="18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t>Components Design</a:t>
            </a:r>
            <a:endParaRPr sz="1100" b="1" dirty="0"/>
          </a:p>
          <a:p>
            <a:pPr marL="0" lvl="0" indent="0" algn="l" rtl="0">
              <a:spcBef>
                <a:spcPts val="0"/>
              </a:spcBef>
              <a:spcAft>
                <a:spcPts val="0"/>
              </a:spcAft>
              <a:buNone/>
            </a:pPr>
            <a:r>
              <a:rPr lang="en" sz="1100" dirty="0"/>
              <a:t>Buy, Sell, Add, and Remove are all dynamic events that will call into the backend to make active adjustments to the database stored values. The biggest static </a:t>
            </a:r>
            <a:r>
              <a:rPr lang="en-US" sz="1100" dirty="0"/>
              <a:t>element to this product is its initial launch past the login screen on the main page, because everything is displayed on the first boot</a:t>
            </a:r>
            <a:r>
              <a:rPr lang="en" sz="1100" dirty="0"/>
              <a:t>.</a:t>
            </a:r>
            <a:endParaRPr sz="1100" dirty="0"/>
          </a:p>
        </p:txBody>
      </p:sp>
      <p:sp>
        <p:nvSpPr>
          <p:cNvPr id="437" name="Google Shape;437;p59"/>
          <p:cNvSpPr txBox="1">
            <a:spLocks noGrp="1"/>
          </p:cNvSpPr>
          <p:nvPr>
            <p:ph type="body" idx="3"/>
          </p:nvPr>
        </p:nvSpPr>
        <p:spPr>
          <a:xfrm>
            <a:off x="7302746" y="2763572"/>
            <a:ext cx="16413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t>Database Design</a:t>
            </a:r>
            <a:endParaRPr sz="1100" b="1" dirty="0"/>
          </a:p>
          <a:p>
            <a:pPr marL="0" lvl="0" indent="0" algn="l" rtl="0">
              <a:spcBef>
                <a:spcPts val="0"/>
              </a:spcBef>
              <a:spcAft>
                <a:spcPts val="0"/>
              </a:spcAft>
              <a:buNone/>
            </a:pPr>
            <a:r>
              <a:rPr lang="en" sz="1100" dirty="0"/>
              <a:t>The database is a SQLite formatted table-based system, It contains several main tables, a sequencing table, and the corresponding marker tables</a:t>
            </a:r>
            <a:endParaRPr sz="1100" dirty="0"/>
          </a:p>
        </p:txBody>
      </p:sp>
      <p:sp>
        <p:nvSpPr>
          <p:cNvPr id="438" name="Google Shape;438;p59"/>
          <p:cNvSpPr txBox="1">
            <a:spLocks noGrp="1"/>
          </p:cNvSpPr>
          <p:nvPr>
            <p:ph type="body" idx="4"/>
          </p:nvPr>
        </p:nvSpPr>
        <p:spPr>
          <a:xfrm>
            <a:off x="5155546" y="2724275"/>
            <a:ext cx="1935679" cy="20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t>Rationale for the Detailed Design Models</a:t>
            </a:r>
            <a:endParaRPr sz="1100" b="1" dirty="0"/>
          </a:p>
          <a:p>
            <a:pPr marL="0" lvl="0" indent="0" algn="l" rtl="0">
              <a:spcBef>
                <a:spcPts val="0"/>
              </a:spcBef>
              <a:spcAft>
                <a:spcPts val="0"/>
              </a:spcAft>
              <a:buNone/>
            </a:pPr>
            <a:r>
              <a:rPr lang="en" sz="1100" dirty="0"/>
              <a:t>The waterfall design model was chosen because we wanted to create a simplistic base that we could build upon and use for further parts of our code to create a system that we would be proud of. </a:t>
            </a:r>
            <a:endParaRPr sz="1100" dirty="0"/>
          </a:p>
        </p:txBody>
      </p:sp>
      <p:pic>
        <p:nvPicPr>
          <p:cNvPr id="439" name="Google Shape;439;p59" descr="Inserting image..., Picture"/>
          <p:cNvPicPr preferRelativeResize="0"/>
          <p:nvPr/>
        </p:nvPicPr>
        <p:blipFill>
          <a:blip r:embed="rId3">
            <a:alphaModFix/>
          </a:blip>
          <a:stretch>
            <a:fillRect/>
          </a:stretch>
        </p:blipFill>
        <p:spPr>
          <a:xfrm>
            <a:off x="5510380" y="336325"/>
            <a:ext cx="3633621" cy="2202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Management</a:t>
            </a:r>
            <a:endParaRPr/>
          </a:p>
        </p:txBody>
      </p:sp>
      <p:sp>
        <p:nvSpPr>
          <p:cNvPr id="445" name="Google Shape;445;p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Backend Test Cases: The backend can be tested by calling each function and ensuring it reads and writes thoroughly.</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Database Test Cases: The database is indirectly tested with every function, as you can check to see if it received the data change by adding and removing data to the database, and seeing if those changes are processed</a:t>
            </a:r>
            <a:endParaRPr dirty="0"/>
          </a:p>
        </p:txBody>
      </p:sp>
      <p:sp>
        <p:nvSpPr>
          <p:cNvPr id="446" name="Google Shape;446;p60"/>
          <p:cNvSpPr txBox="1">
            <a:spLocks noGrp="1"/>
          </p:cNvSpPr>
          <p:nvPr>
            <p:ph type="body" idx="2"/>
          </p:nvPr>
        </p:nvSpPr>
        <p:spPr>
          <a:xfrm>
            <a:off x="4832400" y="1152474"/>
            <a:ext cx="3999900" cy="381141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UI Test Cases: We used and tested every element on the UI to see if it responded well to each interaction and did not lead to any bugs. We also wanted to check if our UI is simple and easy to understand, how and why the user can navigate to each element. </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System Test Cases: The most important element that was tested was how the system interacted altogether because the UI could work</a:t>
            </a:r>
            <a:r>
              <a:rPr lang="en-US" dirty="0"/>
              <a:t> while not receiving updates from the database,</a:t>
            </a:r>
            <a:r>
              <a:rPr lang="en" dirty="0"/>
              <a:t> or our functions from the backend could not be called by the UI.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62" title="progif2.gif"/>
          <p:cNvPicPr preferRelativeResize="0"/>
          <p:nvPr/>
        </p:nvPicPr>
        <p:blipFill rotWithShape="1">
          <a:blip r:embed="rId3">
            <a:alphaModFix/>
          </a:blip>
          <a:srcRect/>
          <a:stretch/>
        </p:blipFill>
        <p:spPr>
          <a:xfrm>
            <a:off x="504525" y="644700"/>
            <a:ext cx="7997875" cy="4498799"/>
          </a:xfrm>
          <a:prstGeom prst="rect">
            <a:avLst/>
          </a:prstGeom>
          <a:noFill/>
          <a:ln>
            <a:noFill/>
          </a:ln>
        </p:spPr>
      </p:pic>
      <p:sp>
        <p:nvSpPr>
          <p:cNvPr id="459" name="Google Shape;459;p62"/>
          <p:cNvSpPr txBox="1"/>
          <p:nvPr/>
        </p:nvSpPr>
        <p:spPr>
          <a:xfrm>
            <a:off x="2718900" y="336375"/>
            <a:ext cx="4036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chemeClr val="dk2"/>
                </a:solidFill>
                <a:latin typeface="Inter"/>
                <a:ea typeface="Inter"/>
                <a:cs typeface="Inter"/>
                <a:sym typeface="Inter"/>
              </a:rPr>
              <a:t>Demonstration of live product updates</a:t>
            </a:r>
            <a:endParaRPr sz="1200" dirty="0">
              <a:solidFill>
                <a:schemeClr val="dk2"/>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736</Words>
  <Application>Microsoft Office PowerPoint</Application>
  <PresentationFormat>On-screen Show (16:9)</PresentationFormat>
  <Paragraphs>70</Paragraphs>
  <Slides>13</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Inter</vt:lpstr>
      <vt:lpstr>Arial</vt:lpstr>
      <vt:lpstr>Times New Roman</vt:lpstr>
      <vt:lpstr>Inter SemiBold</vt:lpstr>
      <vt:lpstr>Inter Light</vt:lpstr>
      <vt:lpstr>Simple Light</vt:lpstr>
      <vt:lpstr>Investor Pitch</vt:lpstr>
      <vt:lpstr>Inventory Management System</vt:lpstr>
      <vt:lpstr>Overview Topics</vt:lpstr>
      <vt:lpstr>Introduction</vt:lpstr>
      <vt:lpstr>Project Management Plan Ethan Pedrick (Backend), Nhat Nguyen (Database),    Devin White (Exe/Testing), Jake Staas (UI)</vt:lpstr>
      <vt:lpstr>Requirement Specifications </vt:lpstr>
      <vt:lpstr>Architecture</vt:lpstr>
      <vt:lpstr>Design</vt:lpstr>
      <vt:lpstr>Test Management</vt:lpstr>
      <vt:lpstr>PowerPoint Presentation</vt:lpstr>
      <vt:lpstr>PowerPoint Presentation</vt:lpstr>
      <vt:lpstr>PowerPoint Presentation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Devin White</cp:lastModifiedBy>
  <cp:revision>2</cp:revision>
  <dcterms:modified xsi:type="dcterms:W3CDTF">2025-04-22T18:18:31Z</dcterms:modified>
</cp:coreProperties>
</file>